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71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CFEC7D-EEDA-4107-92DF-2FD08CF0493C}" v="9" dt="2019-12-04T22:22:32.212"/>
    <p1510:client id="{0099CD57-CB4C-48BE-872B-1EA5FD8828A2}" v="32" dt="2019-12-04T13:08:34.734"/>
    <p1510:client id="{DD287E87-9B86-4C4D-B89B-C987E7901F3C}" v="8" dt="2019-12-04T21:48:05.107"/>
    <p1510:client id="{71323857-C9A7-465D-AB49-0B6B0563F367}" v="2" dt="2019-12-05T10:31:59.254"/>
    <p1510:client id="{18AE337E-F68E-4E9D-B00F-C48BC432C2A4}" v="2" dt="2019-12-05T10:27:32.4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18AE337E-F68E-4E9D-B00F-C48BC432C2A4}"/>
    <pc:docChg chg="modSld">
      <pc:chgData name="" userId="" providerId="" clId="Web-{18AE337E-F68E-4E9D-B00F-C48BC432C2A4}" dt="2019-12-05T10:27:32.443" v="1" actId="20577"/>
      <pc:docMkLst>
        <pc:docMk/>
      </pc:docMkLst>
      <pc:sldChg chg="modSp">
        <pc:chgData name="" userId="" providerId="" clId="Web-{18AE337E-F68E-4E9D-B00F-C48BC432C2A4}" dt="2019-12-05T10:27:32.443" v="1" actId="20577"/>
        <pc:sldMkLst>
          <pc:docMk/>
          <pc:sldMk cId="0" sldId="259"/>
        </pc:sldMkLst>
        <pc:graphicFrameChg chg="modGraphic">
          <ac:chgData name="" userId="" providerId="" clId="Web-{18AE337E-F68E-4E9D-B00F-C48BC432C2A4}" dt="2019-12-05T10:27:32.443" v="1" actId="20577"/>
          <ac:graphicFrameMkLst>
            <pc:docMk/>
            <pc:sldMk cId="0" sldId="259"/>
            <ac:graphicFrameMk id="92" creationId="{95CC2373-7543-44D2-A9E9-F6266B73C4B0}"/>
          </ac:graphicFrameMkLst>
        </pc:graphicFrameChg>
      </pc:sldChg>
    </pc:docChg>
  </pc:docChgLst>
  <pc:docChgLst>
    <pc:chgData clId="Web-{82CFEC7D-EEDA-4107-92DF-2FD08CF0493C}"/>
    <pc:docChg chg="modSld">
      <pc:chgData name="" userId="" providerId="" clId="Web-{82CFEC7D-EEDA-4107-92DF-2FD08CF0493C}" dt="2019-12-04T22:22:32.212" v="7"/>
      <pc:docMkLst>
        <pc:docMk/>
      </pc:docMkLst>
      <pc:sldChg chg="addSp delSp modSp">
        <pc:chgData name="" userId="" providerId="" clId="Web-{82CFEC7D-EEDA-4107-92DF-2FD08CF0493C}" dt="2019-12-04T22:22:32.212" v="7"/>
        <pc:sldMkLst>
          <pc:docMk/>
          <pc:sldMk cId="0" sldId="259"/>
        </pc:sldMkLst>
        <pc:picChg chg="add del mod">
          <ac:chgData name="" userId="" providerId="" clId="Web-{82CFEC7D-EEDA-4107-92DF-2FD08CF0493C}" dt="2019-12-04T22:22:32.212" v="7"/>
          <ac:picMkLst>
            <pc:docMk/>
            <pc:sldMk cId="0" sldId="259"/>
            <ac:picMk id="2" creationId="{BEAC7EB1-DA8A-4BD1-80F2-D962C69EE803}"/>
          </ac:picMkLst>
        </pc:picChg>
      </pc:sldChg>
    </pc:docChg>
  </pc:docChgLst>
  <pc:docChgLst>
    <pc:chgData clId="Web-{0099CD57-CB4C-48BE-872B-1EA5FD8828A2}"/>
    <pc:docChg chg="modSld">
      <pc:chgData name="" userId="" providerId="" clId="Web-{0099CD57-CB4C-48BE-872B-1EA5FD8828A2}" dt="2019-12-04T13:08:57.452" v="59" actId="20577"/>
      <pc:docMkLst>
        <pc:docMk/>
      </pc:docMkLst>
      <pc:sldChg chg="modSp">
        <pc:chgData name="" userId="" providerId="" clId="Web-{0099CD57-CB4C-48BE-872B-1EA5FD8828A2}" dt="2019-12-04T13:08:57.452" v="59" actId="20577"/>
        <pc:sldMkLst>
          <pc:docMk/>
          <pc:sldMk cId="0" sldId="258"/>
        </pc:sldMkLst>
        <pc:spChg chg="mod">
          <ac:chgData name="" userId="" providerId="" clId="Web-{0099CD57-CB4C-48BE-872B-1EA5FD8828A2}" dt="2019-12-04T13:08:57.452" v="59" actId="20577"/>
          <ac:spMkLst>
            <pc:docMk/>
            <pc:sldMk cId="0" sldId="258"/>
            <ac:spMk id="87" creationId="{00000000-0000-0000-0000-000000000000}"/>
          </ac:spMkLst>
        </pc:spChg>
      </pc:sldChg>
    </pc:docChg>
  </pc:docChgLst>
  <pc:docChgLst>
    <pc:chgData clId="Web-{DD287E87-9B86-4C4D-B89B-C987E7901F3C}"/>
    <pc:docChg chg="modSld">
      <pc:chgData name="" userId="" providerId="" clId="Web-{DD287E87-9B86-4C4D-B89B-C987E7901F3C}" dt="2019-12-04T21:48:02.217" v="6" actId="20577"/>
      <pc:docMkLst>
        <pc:docMk/>
      </pc:docMkLst>
      <pc:sldChg chg="modSp">
        <pc:chgData name="" userId="" providerId="" clId="Web-{DD287E87-9B86-4C4D-B89B-C987E7901F3C}" dt="2019-12-04T21:48:02.217" v="6" actId="20577"/>
        <pc:sldMkLst>
          <pc:docMk/>
          <pc:sldMk cId="0" sldId="258"/>
        </pc:sldMkLst>
        <pc:spChg chg="mod">
          <ac:chgData name="" userId="" providerId="" clId="Web-{DD287E87-9B86-4C4D-B89B-C987E7901F3C}" dt="2019-12-04T21:48:02.217" v="6" actId="20577"/>
          <ac:spMkLst>
            <pc:docMk/>
            <pc:sldMk cId="0" sldId="258"/>
            <ac:spMk id="87" creationId="{00000000-0000-0000-0000-000000000000}"/>
          </ac:spMkLst>
        </pc:spChg>
      </pc:sldChg>
    </pc:docChg>
  </pc:docChgLst>
  <pc:docChgLst>
    <pc:chgData clId="Web-{71323857-C9A7-465D-AB49-0B6B0563F367}"/>
    <pc:docChg chg="modSld">
      <pc:chgData name="" userId="" providerId="" clId="Web-{71323857-C9A7-465D-AB49-0B6B0563F367}" dt="2019-12-05T10:31:59.254" v="1" actId="20577"/>
      <pc:docMkLst>
        <pc:docMk/>
      </pc:docMkLst>
      <pc:sldChg chg="modSp">
        <pc:chgData name="" userId="" providerId="" clId="Web-{71323857-C9A7-465D-AB49-0B6B0563F367}" dt="2019-12-05T10:31:59.254" v="1" actId="20577"/>
        <pc:sldMkLst>
          <pc:docMk/>
          <pc:sldMk cId="0" sldId="259"/>
        </pc:sldMkLst>
        <pc:graphicFrameChg chg="modGraphic">
          <ac:chgData name="" userId="" providerId="" clId="Web-{71323857-C9A7-465D-AB49-0B6B0563F367}" dt="2019-12-05T10:31:59.254" v="1" actId="20577"/>
          <ac:graphicFrameMkLst>
            <pc:docMk/>
            <pc:sldMk cId="0" sldId="259"/>
            <ac:graphicFrameMk id="92" creationId="{95CC2373-7543-44D2-A9E9-F6266B73C4B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4CE708-9CA2-4EA5-8DC5-587EC748885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2BFEA4A-F01B-46D4-A7F3-A3ADE923D109}">
      <dgm:prSet/>
      <dgm:spPr/>
      <dgm:t>
        <a:bodyPr/>
        <a:lstStyle/>
        <a:p>
          <a:r>
            <a:rPr lang="en-DE" b="0" dirty="0"/>
            <a:t>Anfang 1990 erste Konzepte, Technik noch nicht so weit</a:t>
          </a:r>
          <a:endParaRPr lang="en-US" dirty="0"/>
        </a:p>
      </dgm:t>
    </dgm:pt>
    <dgm:pt modelId="{A1316572-76BD-402E-96EB-EE536E6A8661}" type="parTrans" cxnId="{5DF05939-F144-46C8-AD6A-28C9246D2D97}">
      <dgm:prSet/>
      <dgm:spPr/>
      <dgm:t>
        <a:bodyPr/>
        <a:lstStyle/>
        <a:p>
          <a:endParaRPr lang="en-US"/>
        </a:p>
      </dgm:t>
    </dgm:pt>
    <dgm:pt modelId="{2DF3EC76-C1F6-436E-AFD9-08B53F041638}" type="sibTrans" cxnId="{5DF05939-F144-46C8-AD6A-28C9246D2D97}">
      <dgm:prSet/>
      <dgm:spPr/>
      <dgm:t>
        <a:bodyPr/>
        <a:lstStyle/>
        <a:p>
          <a:endParaRPr lang="en-US"/>
        </a:p>
      </dgm:t>
    </dgm:pt>
    <dgm:pt modelId="{5A14AD77-9F07-4EF9-8991-A057C190B003}">
      <dgm:prSet/>
      <dgm:spPr/>
      <dgm:t>
        <a:bodyPr/>
        <a:lstStyle/>
        <a:p>
          <a:r>
            <a:rPr lang="en-DE" b="0" dirty="0"/>
            <a:t>Ende 1990 Entwicklung der „Multi-Tenancy-Architektur“</a:t>
          </a:r>
          <a:endParaRPr lang="en-US" dirty="0"/>
        </a:p>
      </dgm:t>
    </dgm:pt>
    <dgm:pt modelId="{92CF7EB4-F146-40B7-B02E-BC218DCB4CE1}" type="parTrans" cxnId="{E5DFB4B0-4E40-4E3C-9442-E40A1B83C52D}">
      <dgm:prSet/>
      <dgm:spPr/>
      <dgm:t>
        <a:bodyPr/>
        <a:lstStyle/>
        <a:p>
          <a:endParaRPr lang="en-US"/>
        </a:p>
      </dgm:t>
    </dgm:pt>
    <dgm:pt modelId="{1564BB0D-752D-4A6F-9949-C9BDBB124322}" type="sibTrans" cxnId="{E5DFB4B0-4E40-4E3C-9442-E40A1B83C52D}">
      <dgm:prSet/>
      <dgm:spPr/>
      <dgm:t>
        <a:bodyPr/>
        <a:lstStyle/>
        <a:p>
          <a:endParaRPr lang="en-US"/>
        </a:p>
      </dgm:t>
    </dgm:pt>
    <dgm:pt modelId="{631184FB-852E-4CA5-A883-788FAADE0C55}">
      <dgm:prSet/>
      <dgm:spPr/>
      <dgm:t>
        <a:bodyPr/>
        <a:lstStyle/>
        <a:p>
          <a:r>
            <a:rPr lang="en-DE" b="0" dirty="0"/>
            <a:t>Erste Technik: Bedienung mehrerer Nutzer mit einer Software</a:t>
          </a:r>
          <a:endParaRPr lang="en-US" dirty="0"/>
        </a:p>
      </dgm:t>
    </dgm:pt>
    <dgm:pt modelId="{6E3C3666-5B81-4989-B578-5766B7FC9395}" type="parTrans" cxnId="{0E6BA730-878F-46BB-8B90-1BBCA431FC00}">
      <dgm:prSet/>
      <dgm:spPr/>
      <dgm:t>
        <a:bodyPr/>
        <a:lstStyle/>
        <a:p>
          <a:endParaRPr lang="en-US"/>
        </a:p>
      </dgm:t>
    </dgm:pt>
    <dgm:pt modelId="{22753695-1EC4-47D4-9427-DD5B060C3ADF}" type="sibTrans" cxnId="{0E6BA730-878F-46BB-8B90-1BBCA431FC00}">
      <dgm:prSet/>
      <dgm:spPr/>
      <dgm:t>
        <a:bodyPr/>
        <a:lstStyle/>
        <a:p>
          <a:endParaRPr lang="en-US"/>
        </a:p>
      </dgm:t>
    </dgm:pt>
    <dgm:pt modelId="{46B18DA4-381F-412A-90AE-F98D3FE8297B}">
      <dgm:prSet/>
      <dgm:spPr/>
      <dgm:t>
        <a:bodyPr/>
        <a:lstStyle/>
        <a:p>
          <a:r>
            <a:rPr lang="en-DE" b="0" dirty="0"/>
            <a:t>1995 GMD </a:t>
          </a:r>
          <a:r>
            <a:rPr lang="en-DE" b="0" dirty="0" err="1"/>
            <a:t>entwickelt</a:t>
          </a:r>
          <a:r>
            <a:rPr lang="en-DE" b="0" dirty="0"/>
            <a:t> das System BSCW</a:t>
          </a:r>
          <a:endParaRPr lang="en-US" dirty="0"/>
        </a:p>
      </dgm:t>
    </dgm:pt>
    <dgm:pt modelId="{F95C187F-DCC5-4C2A-838D-964D68D2D80C}" type="parTrans" cxnId="{E3DC2EA5-2C6C-4DCA-9218-F8C9CBEA1FE6}">
      <dgm:prSet/>
      <dgm:spPr/>
      <dgm:t>
        <a:bodyPr/>
        <a:lstStyle/>
        <a:p>
          <a:endParaRPr lang="en-US"/>
        </a:p>
      </dgm:t>
    </dgm:pt>
    <dgm:pt modelId="{95A16200-E986-4D8E-B7D9-C24C05E8EA22}" type="sibTrans" cxnId="{E3DC2EA5-2C6C-4DCA-9218-F8C9CBEA1FE6}">
      <dgm:prSet/>
      <dgm:spPr/>
      <dgm:t>
        <a:bodyPr/>
        <a:lstStyle/>
        <a:p>
          <a:endParaRPr lang="en-US"/>
        </a:p>
      </dgm:t>
    </dgm:pt>
    <dgm:pt modelId="{20F272C9-734C-4BC5-A907-949E98F104F6}">
      <dgm:prSet/>
      <dgm:spPr/>
      <dgm:t>
        <a:bodyPr/>
        <a:lstStyle/>
        <a:p>
          <a:r>
            <a:rPr lang="en-DE" b="0" dirty="0"/>
            <a:t>Erste Cloud der Geschichte </a:t>
          </a:r>
          <a:endParaRPr lang="en-US" dirty="0"/>
        </a:p>
      </dgm:t>
    </dgm:pt>
    <dgm:pt modelId="{DFB961DF-843F-4EF1-BA45-336D8CE5244C}" type="parTrans" cxnId="{00D0D68A-D6DF-4B52-9D40-5EE7D8308640}">
      <dgm:prSet/>
      <dgm:spPr/>
      <dgm:t>
        <a:bodyPr/>
        <a:lstStyle/>
        <a:p>
          <a:endParaRPr lang="en-US"/>
        </a:p>
      </dgm:t>
    </dgm:pt>
    <dgm:pt modelId="{ABEC6F9A-7413-456C-8AE1-A7CF60C2BA53}" type="sibTrans" cxnId="{00D0D68A-D6DF-4B52-9D40-5EE7D8308640}">
      <dgm:prSet/>
      <dgm:spPr/>
      <dgm:t>
        <a:bodyPr/>
        <a:lstStyle/>
        <a:p>
          <a:endParaRPr lang="en-US"/>
        </a:p>
      </dgm:t>
    </dgm:pt>
    <dgm:pt modelId="{8CBC5A2A-339F-4232-81D5-1E6FF25C94B9}">
      <dgm:prSet/>
      <dgm:spPr/>
      <dgm:t>
        <a:bodyPr/>
        <a:lstStyle/>
        <a:p>
          <a:r>
            <a:rPr lang="en-DE" b="0" dirty="0"/>
            <a:t>Möglichkeit Dokumente hochzuladen &amp; mit anderen zu teilen</a:t>
          </a:r>
          <a:endParaRPr lang="en-US" dirty="0"/>
        </a:p>
      </dgm:t>
    </dgm:pt>
    <dgm:pt modelId="{3194EA29-FE28-4F20-85EB-67D9F424F1BE}" type="parTrans" cxnId="{053BE81F-926F-4FE6-94DE-6DCFEA86D3B9}">
      <dgm:prSet/>
      <dgm:spPr/>
      <dgm:t>
        <a:bodyPr/>
        <a:lstStyle/>
        <a:p>
          <a:endParaRPr lang="en-US"/>
        </a:p>
      </dgm:t>
    </dgm:pt>
    <dgm:pt modelId="{90605F0D-2531-487F-98BC-28D57391CFF3}" type="sibTrans" cxnId="{053BE81F-926F-4FE6-94DE-6DCFEA86D3B9}">
      <dgm:prSet/>
      <dgm:spPr/>
      <dgm:t>
        <a:bodyPr/>
        <a:lstStyle/>
        <a:p>
          <a:endParaRPr lang="en-US"/>
        </a:p>
      </dgm:t>
    </dgm:pt>
    <dgm:pt modelId="{4EB7D665-8912-4457-BB0B-D7BDB1030CF0}">
      <dgm:prSet/>
      <dgm:spPr/>
      <dgm:t>
        <a:bodyPr/>
        <a:lstStyle/>
        <a:p>
          <a:r>
            <a:rPr lang="en-DE" b="0" dirty="0"/>
            <a:t>2004 Facebook mit ähnlichem Grundkonzept ins Leben gerufen</a:t>
          </a:r>
          <a:endParaRPr lang="en-US" dirty="0"/>
        </a:p>
      </dgm:t>
    </dgm:pt>
    <dgm:pt modelId="{0EF9C886-391A-487E-8108-37E3DB2D438F}" type="parTrans" cxnId="{BA792B4B-D085-475D-B785-634E2BB34F92}">
      <dgm:prSet/>
      <dgm:spPr/>
      <dgm:t>
        <a:bodyPr/>
        <a:lstStyle/>
        <a:p>
          <a:endParaRPr lang="en-US"/>
        </a:p>
      </dgm:t>
    </dgm:pt>
    <dgm:pt modelId="{05527BA9-BF19-436B-9EB5-F8C42BFA7BC9}" type="sibTrans" cxnId="{BA792B4B-D085-475D-B785-634E2BB34F92}">
      <dgm:prSet/>
      <dgm:spPr/>
      <dgm:t>
        <a:bodyPr/>
        <a:lstStyle/>
        <a:p>
          <a:endParaRPr lang="en-US"/>
        </a:p>
      </dgm:t>
    </dgm:pt>
    <dgm:pt modelId="{75219D5C-9837-4B22-9BE1-4163EDA02432}">
      <dgm:prSet/>
      <dgm:spPr/>
      <dgm:t>
        <a:bodyPr/>
        <a:lstStyle/>
        <a:p>
          <a:pPr rtl="0"/>
          <a:r>
            <a:rPr lang="en-DE" b="0" dirty="0"/>
            <a:t>2006</a:t>
          </a:r>
          <a:r>
            <a:rPr lang="en-DE" b="0" dirty="0">
              <a:latin typeface="Arial"/>
            </a:rPr>
            <a:t> </a:t>
          </a:r>
          <a:r>
            <a:rPr lang="en-DE" b="0" dirty="0"/>
            <a:t>massiv steigende Userzahlen bei Amazon, Google etc.</a:t>
          </a:r>
          <a:endParaRPr lang="en-US" dirty="0"/>
        </a:p>
      </dgm:t>
    </dgm:pt>
    <dgm:pt modelId="{41EDEB12-F8D1-4C1B-84A4-52D34EA8AAE7}" type="parTrans" cxnId="{FF4FD1E3-E2F4-497E-B347-4854FE70BE73}">
      <dgm:prSet/>
      <dgm:spPr/>
      <dgm:t>
        <a:bodyPr/>
        <a:lstStyle/>
        <a:p>
          <a:endParaRPr lang="en-US"/>
        </a:p>
      </dgm:t>
    </dgm:pt>
    <dgm:pt modelId="{9DF38149-F106-437F-8D04-1BEA406FA549}" type="sibTrans" cxnId="{FF4FD1E3-E2F4-497E-B347-4854FE70BE73}">
      <dgm:prSet/>
      <dgm:spPr/>
      <dgm:t>
        <a:bodyPr/>
        <a:lstStyle/>
        <a:p>
          <a:endParaRPr lang="en-US"/>
        </a:p>
      </dgm:t>
    </dgm:pt>
    <dgm:pt modelId="{05FC952D-4DDB-4C3D-979E-32A9EF593D7A}">
      <dgm:prSet/>
      <dgm:spPr/>
      <dgm:t>
        <a:bodyPr/>
        <a:lstStyle/>
        <a:p>
          <a:r>
            <a:rPr lang="en-DE" b="0" dirty="0"/>
            <a:t>Cloud Computing </a:t>
          </a:r>
          <a:r>
            <a:rPr lang="en-DE" b="0" dirty="0" err="1"/>
            <a:t>hilft</a:t>
          </a:r>
          <a:r>
            <a:rPr lang="en-DE" b="0" dirty="0"/>
            <a:t> </a:t>
          </a:r>
          <a:r>
            <a:rPr lang="en-DE" b="0" dirty="0" err="1"/>
            <a:t>bei</a:t>
          </a:r>
          <a:r>
            <a:rPr lang="en-DE" b="0" dirty="0"/>
            <a:t> </a:t>
          </a:r>
          <a:r>
            <a:rPr lang="en-DE" b="0" dirty="0" err="1"/>
            <a:t>variablen</a:t>
          </a:r>
          <a:r>
            <a:rPr lang="en-DE" b="0" dirty="0"/>
            <a:t> </a:t>
          </a:r>
          <a:r>
            <a:rPr lang="en-DE" b="0" dirty="0" err="1"/>
            <a:t>Belastungen</a:t>
          </a:r>
          <a:r>
            <a:rPr lang="en-DE" b="0" dirty="0"/>
            <a:t> (</a:t>
          </a:r>
          <a:r>
            <a:rPr lang="en-DE" b="0" dirty="0" err="1"/>
            <a:t>z.B.</a:t>
          </a:r>
          <a:r>
            <a:rPr lang="en-DE" b="0" dirty="0"/>
            <a:t> </a:t>
          </a:r>
          <a:r>
            <a:rPr lang="en-DE" b="0" dirty="0" err="1"/>
            <a:t>Weihnachtsshopping</a:t>
          </a:r>
          <a:r>
            <a:rPr lang="en-DE" b="0" dirty="0"/>
            <a:t>)</a:t>
          </a:r>
          <a:endParaRPr lang="en-US" dirty="0"/>
        </a:p>
      </dgm:t>
    </dgm:pt>
    <dgm:pt modelId="{DED9F51E-BA39-400D-A856-DED6E143B0CC}" type="parTrans" cxnId="{0E9E2D53-DC56-420C-8B49-6E401CF3D4A9}">
      <dgm:prSet/>
      <dgm:spPr/>
      <dgm:t>
        <a:bodyPr/>
        <a:lstStyle/>
        <a:p>
          <a:endParaRPr lang="en-US"/>
        </a:p>
      </dgm:t>
    </dgm:pt>
    <dgm:pt modelId="{E96C7B23-567D-48E7-9D28-1131919D036A}" type="sibTrans" cxnId="{0E9E2D53-DC56-420C-8B49-6E401CF3D4A9}">
      <dgm:prSet/>
      <dgm:spPr/>
      <dgm:t>
        <a:bodyPr/>
        <a:lstStyle/>
        <a:p>
          <a:endParaRPr lang="en-US"/>
        </a:p>
      </dgm:t>
    </dgm:pt>
    <dgm:pt modelId="{E0BD0326-9556-44AF-803B-129F32B4BAD0}">
      <dgm:prSet/>
      <dgm:spPr/>
      <dgm:t>
        <a:bodyPr/>
        <a:lstStyle/>
        <a:p>
          <a:r>
            <a:rPr lang="en-DE" b="0" dirty="0"/>
            <a:t>Überflüssige Leistung entwickelt sich langsam zum Produkt!</a:t>
          </a:r>
          <a:endParaRPr lang="en-US" dirty="0"/>
        </a:p>
      </dgm:t>
    </dgm:pt>
    <dgm:pt modelId="{6F65E5B7-D3FB-484D-8EB2-DEBBAF884A8A}" type="parTrans" cxnId="{6121205A-BC45-429A-9FA5-8FFF10A2D4B9}">
      <dgm:prSet/>
      <dgm:spPr/>
      <dgm:t>
        <a:bodyPr/>
        <a:lstStyle/>
        <a:p>
          <a:endParaRPr lang="en-US"/>
        </a:p>
      </dgm:t>
    </dgm:pt>
    <dgm:pt modelId="{32C17C51-B659-4C04-8154-E75B65E885B6}" type="sibTrans" cxnId="{6121205A-BC45-429A-9FA5-8FFF10A2D4B9}">
      <dgm:prSet/>
      <dgm:spPr/>
      <dgm:t>
        <a:bodyPr/>
        <a:lstStyle/>
        <a:p>
          <a:endParaRPr lang="en-US"/>
        </a:p>
      </dgm:t>
    </dgm:pt>
    <dgm:pt modelId="{20A96A8E-0EFE-4669-A5DD-2D4942FE33DE}" type="pres">
      <dgm:prSet presAssocID="{8A4CE708-9CA2-4EA5-8DC5-587EC748885E}" presName="linear" presStyleCnt="0">
        <dgm:presLayoutVars>
          <dgm:dir/>
          <dgm:animLvl val="lvl"/>
          <dgm:resizeHandles val="exact"/>
        </dgm:presLayoutVars>
      </dgm:prSet>
      <dgm:spPr/>
    </dgm:pt>
    <dgm:pt modelId="{AF854A9A-A3CD-40C9-A2DF-56646F183549}" type="pres">
      <dgm:prSet presAssocID="{92BFEA4A-F01B-46D4-A7F3-A3ADE923D109}" presName="parentLin" presStyleCnt="0"/>
      <dgm:spPr/>
    </dgm:pt>
    <dgm:pt modelId="{98E926FF-6AFD-4E05-B099-A46ED4EE4C02}" type="pres">
      <dgm:prSet presAssocID="{92BFEA4A-F01B-46D4-A7F3-A3ADE923D109}" presName="parentLeftMargin" presStyleLbl="node1" presStyleIdx="0" presStyleCnt="3"/>
      <dgm:spPr/>
    </dgm:pt>
    <dgm:pt modelId="{EC76C7F8-28FF-43BB-8BBF-8FCCEB33D7D9}" type="pres">
      <dgm:prSet presAssocID="{92BFEA4A-F01B-46D4-A7F3-A3ADE923D1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6D24EF3-CFCC-4289-9721-7E52764AAF2F}" type="pres">
      <dgm:prSet presAssocID="{92BFEA4A-F01B-46D4-A7F3-A3ADE923D109}" presName="negativeSpace" presStyleCnt="0"/>
      <dgm:spPr/>
    </dgm:pt>
    <dgm:pt modelId="{B96965B5-E6FA-43E6-926C-E86DF12D2D31}" type="pres">
      <dgm:prSet presAssocID="{92BFEA4A-F01B-46D4-A7F3-A3ADE923D109}" presName="childText" presStyleLbl="conFgAcc1" presStyleIdx="0" presStyleCnt="3">
        <dgm:presLayoutVars>
          <dgm:bulletEnabled val="1"/>
        </dgm:presLayoutVars>
      </dgm:prSet>
      <dgm:spPr/>
    </dgm:pt>
    <dgm:pt modelId="{0A52E958-7301-40FF-83C6-AA22D8495B0B}" type="pres">
      <dgm:prSet presAssocID="{2DF3EC76-C1F6-436E-AFD9-08B53F041638}" presName="spaceBetweenRectangles" presStyleCnt="0"/>
      <dgm:spPr/>
    </dgm:pt>
    <dgm:pt modelId="{A09E92F3-D9D1-4026-9140-22D528D93EC2}" type="pres">
      <dgm:prSet presAssocID="{46B18DA4-381F-412A-90AE-F98D3FE8297B}" presName="parentLin" presStyleCnt="0"/>
      <dgm:spPr/>
    </dgm:pt>
    <dgm:pt modelId="{53E66603-1379-42B6-A8DD-E694C1B72A77}" type="pres">
      <dgm:prSet presAssocID="{46B18DA4-381F-412A-90AE-F98D3FE8297B}" presName="parentLeftMargin" presStyleLbl="node1" presStyleIdx="0" presStyleCnt="3"/>
      <dgm:spPr/>
    </dgm:pt>
    <dgm:pt modelId="{DF947486-CEC2-469D-B512-86D86C0C5932}" type="pres">
      <dgm:prSet presAssocID="{46B18DA4-381F-412A-90AE-F98D3FE8297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6145EF-0025-49AB-A5A3-4767912AC3DB}" type="pres">
      <dgm:prSet presAssocID="{46B18DA4-381F-412A-90AE-F98D3FE8297B}" presName="negativeSpace" presStyleCnt="0"/>
      <dgm:spPr/>
    </dgm:pt>
    <dgm:pt modelId="{83EAF369-A61E-44BA-9603-8B816E2FCEA8}" type="pres">
      <dgm:prSet presAssocID="{46B18DA4-381F-412A-90AE-F98D3FE8297B}" presName="childText" presStyleLbl="conFgAcc1" presStyleIdx="1" presStyleCnt="3">
        <dgm:presLayoutVars>
          <dgm:bulletEnabled val="1"/>
        </dgm:presLayoutVars>
      </dgm:prSet>
      <dgm:spPr/>
    </dgm:pt>
    <dgm:pt modelId="{11BA9EE2-ABC7-4060-94D6-B488294ECF82}" type="pres">
      <dgm:prSet presAssocID="{95A16200-E986-4D8E-B7D9-C24C05E8EA22}" presName="spaceBetweenRectangles" presStyleCnt="0"/>
      <dgm:spPr/>
    </dgm:pt>
    <dgm:pt modelId="{04AD6A7E-96CA-4D7D-B5B7-2CC942A2FE6A}" type="pres">
      <dgm:prSet presAssocID="{75219D5C-9837-4B22-9BE1-4163EDA02432}" presName="parentLin" presStyleCnt="0"/>
      <dgm:spPr/>
    </dgm:pt>
    <dgm:pt modelId="{AD864C8C-526F-409A-AA9A-7D1C36AF4EB1}" type="pres">
      <dgm:prSet presAssocID="{75219D5C-9837-4B22-9BE1-4163EDA02432}" presName="parentLeftMargin" presStyleLbl="node1" presStyleIdx="1" presStyleCnt="3"/>
      <dgm:spPr/>
    </dgm:pt>
    <dgm:pt modelId="{9C52C9C7-A6AD-421E-A1DB-58A199FED5D1}" type="pres">
      <dgm:prSet presAssocID="{75219D5C-9837-4B22-9BE1-4163EDA0243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A95B79C-6145-4387-A19D-ECB225896AB1}" type="pres">
      <dgm:prSet presAssocID="{75219D5C-9837-4B22-9BE1-4163EDA02432}" presName="negativeSpace" presStyleCnt="0"/>
      <dgm:spPr/>
    </dgm:pt>
    <dgm:pt modelId="{79031279-7EFD-40F2-BB3A-B6A9B80B3BB5}" type="pres">
      <dgm:prSet presAssocID="{75219D5C-9837-4B22-9BE1-4163EDA0243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EBE1609-77B3-48A4-914D-17AD1FCB782B}" type="presOf" srcId="{20F272C9-734C-4BC5-A907-949E98F104F6}" destId="{83EAF369-A61E-44BA-9603-8B816E2FCEA8}" srcOrd="0" destOrd="0" presId="urn:microsoft.com/office/officeart/2005/8/layout/list1"/>
    <dgm:cxn modelId="{A860540D-691F-4E6A-B20C-08A216A9DD42}" type="presOf" srcId="{8A4CE708-9CA2-4EA5-8DC5-587EC748885E}" destId="{20A96A8E-0EFE-4669-A5DD-2D4942FE33DE}" srcOrd="0" destOrd="0" presId="urn:microsoft.com/office/officeart/2005/8/layout/list1"/>
    <dgm:cxn modelId="{9848FC0F-BE22-4C22-86C8-F2A9FEC2FCCE}" type="presOf" srcId="{5A14AD77-9F07-4EF9-8991-A057C190B003}" destId="{B96965B5-E6FA-43E6-926C-E86DF12D2D31}" srcOrd="0" destOrd="0" presId="urn:microsoft.com/office/officeart/2005/8/layout/list1"/>
    <dgm:cxn modelId="{053BE81F-926F-4FE6-94DE-6DCFEA86D3B9}" srcId="{20F272C9-734C-4BC5-A907-949E98F104F6}" destId="{8CBC5A2A-339F-4232-81D5-1E6FF25C94B9}" srcOrd="0" destOrd="0" parTransId="{3194EA29-FE28-4F20-85EB-67D9F424F1BE}" sibTransId="{90605F0D-2531-487F-98BC-28D57391CFF3}"/>
    <dgm:cxn modelId="{0E6BA730-878F-46BB-8B90-1BBCA431FC00}" srcId="{5A14AD77-9F07-4EF9-8991-A057C190B003}" destId="{631184FB-852E-4CA5-A883-788FAADE0C55}" srcOrd="0" destOrd="0" parTransId="{6E3C3666-5B81-4989-B578-5766B7FC9395}" sibTransId="{22753695-1EC4-47D4-9427-DD5B060C3ADF}"/>
    <dgm:cxn modelId="{5DF05939-F144-46C8-AD6A-28C9246D2D97}" srcId="{8A4CE708-9CA2-4EA5-8DC5-587EC748885E}" destId="{92BFEA4A-F01B-46D4-A7F3-A3ADE923D109}" srcOrd="0" destOrd="0" parTransId="{A1316572-76BD-402E-96EB-EE536E6A8661}" sibTransId="{2DF3EC76-C1F6-436E-AFD9-08B53F041638}"/>
    <dgm:cxn modelId="{9740EF63-D5E6-4E87-BA85-47AD786CAC9D}" type="presOf" srcId="{E0BD0326-9556-44AF-803B-129F32B4BAD0}" destId="{79031279-7EFD-40F2-BB3A-B6A9B80B3BB5}" srcOrd="0" destOrd="1" presId="urn:microsoft.com/office/officeart/2005/8/layout/list1"/>
    <dgm:cxn modelId="{BA792B4B-D085-475D-B785-634E2BB34F92}" srcId="{20F272C9-734C-4BC5-A907-949E98F104F6}" destId="{4EB7D665-8912-4457-BB0B-D7BDB1030CF0}" srcOrd="1" destOrd="0" parTransId="{0EF9C886-391A-487E-8108-37E3DB2D438F}" sibTransId="{05527BA9-BF19-436B-9EB5-F8C42BFA7BC9}"/>
    <dgm:cxn modelId="{E503824F-5621-4A4A-B984-AF1973DE3922}" type="presOf" srcId="{75219D5C-9837-4B22-9BE1-4163EDA02432}" destId="{9C52C9C7-A6AD-421E-A1DB-58A199FED5D1}" srcOrd="1" destOrd="0" presId="urn:microsoft.com/office/officeart/2005/8/layout/list1"/>
    <dgm:cxn modelId="{0E9E2D53-DC56-420C-8B49-6E401CF3D4A9}" srcId="{75219D5C-9837-4B22-9BE1-4163EDA02432}" destId="{05FC952D-4DDB-4C3D-979E-32A9EF593D7A}" srcOrd="0" destOrd="0" parTransId="{DED9F51E-BA39-400D-A856-DED6E143B0CC}" sibTransId="{E96C7B23-567D-48E7-9D28-1131919D036A}"/>
    <dgm:cxn modelId="{08C96A53-73F2-4539-8D44-AAA67BDDD31D}" type="presOf" srcId="{75219D5C-9837-4B22-9BE1-4163EDA02432}" destId="{AD864C8C-526F-409A-AA9A-7D1C36AF4EB1}" srcOrd="0" destOrd="0" presId="urn:microsoft.com/office/officeart/2005/8/layout/list1"/>
    <dgm:cxn modelId="{6121205A-BC45-429A-9FA5-8FFF10A2D4B9}" srcId="{05FC952D-4DDB-4C3D-979E-32A9EF593D7A}" destId="{E0BD0326-9556-44AF-803B-129F32B4BAD0}" srcOrd="0" destOrd="0" parTransId="{6F65E5B7-D3FB-484D-8EB2-DEBBAF884A8A}" sibTransId="{32C17C51-B659-4C04-8154-E75B65E885B6}"/>
    <dgm:cxn modelId="{00D0D68A-D6DF-4B52-9D40-5EE7D8308640}" srcId="{46B18DA4-381F-412A-90AE-F98D3FE8297B}" destId="{20F272C9-734C-4BC5-A907-949E98F104F6}" srcOrd="0" destOrd="0" parTransId="{DFB961DF-843F-4EF1-BA45-336D8CE5244C}" sibTransId="{ABEC6F9A-7413-456C-8AE1-A7CF60C2BA53}"/>
    <dgm:cxn modelId="{E3DC2EA5-2C6C-4DCA-9218-F8C9CBEA1FE6}" srcId="{8A4CE708-9CA2-4EA5-8DC5-587EC748885E}" destId="{46B18DA4-381F-412A-90AE-F98D3FE8297B}" srcOrd="1" destOrd="0" parTransId="{F95C187F-DCC5-4C2A-838D-964D68D2D80C}" sibTransId="{95A16200-E986-4D8E-B7D9-C24C05E8EA22}"/>
    <dgm:cxn modelId="{EE9C3CAD-1878-4862-AFEF-3CA41C06DBFD}" type="presOf" srcId="{05FC952D-4DDB-4C3D-979E-32A9EF593D7A}" destId="{79031279-7EFD-40F2-BB3A-B6A9B80B3BB5}" srcOrd="0" destOrd="0" presId="urn:microsoft.com/office/officeart/2005/8/layout/list1"/>
    <dgm:cxn modelId="{E5DFB4B0-4E40-4E3C-9442-E40A1B83C52D}" srcId="{92BFEA4A-F01B-46D4-A7F3-A3ADE923D109}" destId="{5A14AD77-9F07-4EF9-8991-A057C190B003}" srcOrd="0" destOrd="0" parTransId="{92CF7EB4-F146-40B7-B02E-BC218DCB4CE1}" sibTransId="{1564BB0D-752D-4A6F-9949-C9BDBB124322}"/>
    <dgm:cxn modelId="{E54DE0B7-EBF7-4F7C-B9A9-7C0BED73625D}" type="presOf" srcId="{46B18DA4-381F-412A-90AE-F98D3FE8297B}" destId="{53E66603-1379-42B6-A8DD-E694C1B72A77}" srcOrd="0" destOrd="0" presId="urn:microsoft.com/office/officeart/2005/8/layout/list1"/>
    <dgm:cxn modelId="{1A132BBD-4E39-4941-82E4-C54D6725A7D3}" type="presOf" srcId="{4EB7D665-8912-4457-BB0B-D7BDB1030CF0}" destId="{83EAF369-A61E-44BA-9603-8B816E2FCEA8}" srcOrd="0" destOrd="2" presId="urn:microsoft.com/office/officeart/2005/8/layout/list1"/>
    <dgm:cxn modelId="{BE42D8C0-2DA2-4F61-8AC9-CE0DC5F520A0}" type="presOf" srcId="{631184FB-852E-4CA5-A883-788FAADE0C55}" destId="{B96965B5-E6FA-43E6-926C-E86DF12D2D31}" srcOrd="0" destOrd="1" presId="urn:microsoft.com/office/officeart/2005/8/layout/list1"/>
    <dgm:cxn modelId="{53CCBAC3-FCD6-4BC3-9600-385A48EAE85C}" type="presOf" srcId="{92BFEA4A-F01B-46D4-A7F3-A3ADE923D109}" destId="{EC76C7F8-28FF-43BB-8BBF-8FCCEB33D7D9}" srcOrd="1" destOrd="0" presId="urn:microsoft.com/office/officeart/2005/8/layout/list1"/>
    <dgm:cxn modelId="{FA0BC5D3-E1CE-46E6-8EF7-0CA7E495E4E7}" type="presOf" srcId="{8CBC5A2A-339F-4232-81D5-1E6FF25C94B9}" destId="{83EAF369-A61E-44BA-9603-8B816E2FCEA8}" srcOrd="0" destOrd="1" presId="urn:microsoft.com/office/officeart/2005/8/layout/list1"/>
    <dgm:cxn modelId="{FF4FD1E3-E2F4-497E-B347-4854FE70BE73}" srcId="{8A4CE708-9CA2-4EA5-8DC5-587EC748885E}" destId="{75219D5C-9837-4B22-9BE1-4163EDA02432}" srcOrd="2" destOrd="0" parTransId="{41EDEB12-F8D1-4C1B-84A4-52D34EA8AAE7}" sibTransId="{9DF38149-F106-437F-8D04-1BEA406FA549}"/>
    <dgm:cxn modelId="{4240AFF1-0050-475F-84D4-ED23F073D5DB}" type="presOf" srcId="{46B18DA4-381F-412A-90AE-F98D3FE8297B}" destId="{DF947486-CEC2-469D-B512-86D86C0C5932}" srcOrd="1" destOrd="0" presId="urn:microsoft.com/office/officeart/2005/8/layout/list1"/>
    <dgm:cxn modelId="{3050B4F7-466D-4EE1-B1ED-25AA416977C4}" type="presOf" srcId="{92BFEA4A-F01B-46D4-A7F3-A3ADE923D109}" destId="{98E926FF-6AFD-4E05-B099-A46ED4EE4C02}" srcOrd="0" destOrd="0" presId="urn:microsoft.com/office/officeart/2005/8/layout/list1"/>
    <dgm:cxn modelId="{6005F6EC-8517-4A6B-B18E-54BE62A4C872}" type="presParOf" srcId="{20A96A8E-0EFE-4669-A5DD-2D4942FE33DE}" destId="{AF854A9A-A3CD-40C9-A2DF-56646F183549}" srcOrd="0" destOrd="0" presId="urn:microsoft.com/office/officeart/2005/8/layout/list1"/>
    <dgm:cxn modelId="{B899CD57-8F1E-47DE-B299-6ED10A029DDE}" type="presParOf" srcId="{AF854A9A-A3CD-40C9-A2DF-56646F183549}" destId="{98E926FF-6AFD-4E05-B099-A46ED4EE4C02}" srcOrd="0" destOrd="0" presId="urn:microsoft.com/office/officeart/2005/8/layout/list1"/>
    <dgm:cxn modelId="{C4F78F6F-617A-40CC-8CD8-8E06C77D9D5A}" type="presParOf" srcId="{AF854A9A-A3CD-40C9-A2DF-56646F183549}" destId="{EC76C7F8-28FF-43BB-8BBF-8FCCEB33D7D9}" srcOrd="1" destOrd="0" presId="urn:microsoft.com/office/officeart/2005/8/layout/list1"/>
    <dgm:cxn modelId="{A826A9A8-3D41-4A71-944A-AE8B682D1042}" type="presParOf" srcId="{20A96A8E-0EFE-4669-A5DD-2D4942FE33DE}" destId="{D6D24EF3-CFCC-4289-9721-7E52764AAF2F}" srcOrd="1" destOrd="0" presId="urn:microsoft.com/office/officeart/2005/8/layout/list1"/>
    <dgm:cxn modelId="{1D40A899-DA27-4F6C-86D6-AA4943568930}" type="presParOf" srcId="{20A96A8E-0EFE-4669-A5DD-2D4942FE33DE}" destId="{B96965B5-E6FA-43E6-926C-E86DF12D2D31}" srcOrd="2" destOrd="0" presId="urn:microsoft.com/office/officeart/2005/8/layout/list1"/>
    <dgm:cxn modelId="{FDE51789-F825-45B9-8E2B-FF894DBB6046}" type="presParOf" srcId="{20A96A8E-0EFE-4669-A5DD-2D4942FE33DE}" destId="{0A52E958-7301-40FF-83C6-AA22D8495B0B}" srcOrd="3" destOrd="0" presId="urn:microsoft.com/office/officeart/2005/8/layout/list1"/>
    <dgm:cxn modelId="{FEE03CF0-8BB9-4F6A-99FC-21E7CAC5BA03}" type="presParOf" srcId="{20A96A8E-0EFE-4669-A5DD-2D4942FE33DE}" destId="{A09E92F3-D9D1-4026-9140-22D528D93EC2}" srcOrd="4" destOrd="0" presId="urn:microsoft.com/office/officeart/2005/8/layout/list1"/>
    <dgm:cxn modelId="{5A14185D-40EE-4A63-98D9-8A075D3C79C2}" type="presParOf" srcId="{A09E92F3-D9D1-4026-9140-22D528D93EC2}" destId="{53E66603-1379-42B6-A8DD-E694C1B72A77}" srcOrd="0" destOrd="0" presId="urn:microsoft.com/office/officeart/2005/8/layout/list1"/>
    <dgm:cxn modelId="{E2836101-6722-4DA5-9035-0C5994955A29}" type="presParOf" srcId="{A09E92F3-D9D1-4026-9140-22D528D93EC2}" destId="{DF947486-CEC2-469D-B512-86D86C0C5932}" srcOrd="1" destOrd="0" presId="urn:microsoft.com/office/officeart/2005/8/layout/list1"/>
    <dgm:cxn modelId="{C7E211DC-8440-4846-8C00-BACBD05F0CDF}" type="presParOf" srcId="{20A96A8E-0EFE-4669-A5DD-2D4942FE33DE}" destId="{8C6145EF-0025-49AB-A5A3-4767912AC3DB}" srcOrd="5" destOrd="0" presId="urn:microsoft.com/office/officeart/2005/8/layout/list1"/>
    <dgm:cxn modelId="{9BE8E4CC-667A-4F70-A7D9-463B9C1E435E}" type="presParOf" srcId="{20A96A8E-0EFE-4669-A5DD-2D4942FE33DE}" destId="{83EAF369-A61E-44BA-9603-8B816E2FCEA8}" srcOrd="6" destOrd="0" presId="urn:microsoft.com/office/officeart/2005/8/layout/list1"/>
    <dgm:cxn modelId="{41767432-1E2A-47C8-B163-70D5CBE3184D}" type="presParOf" srcId="{20A96A8E-0EFE-4669-A5DD-2D4942FE33DE}" destId="{11BA9EE2-ABC7-4060-94D6-B488294ECF82}" srcOrd="7" destOrd="0" presId="urn:microsoft.com/office/officeart/2005/8/layout/list1"/>
    <dgm:cxn modelId="{623A17C9-7B30-4FB5-82A7-FB5DD41FDF90}" type="presParOf" srcId="{20A96A8E-0EFE-4669-A5DD-2D4942FE33DE}" destId="{04AD6A7E-96CA-4D7D-B5B7-2CC942A2FE6A}" srcOrd="8" destOrd="0" presId="urn:microsoft.com/office/officeart/2005/8/layout/list1"/>
    <dgm:cxn modelId="{31AB7549-D758-44FB-89F4-9CB847193D84}" type="presParOf" srcId="{04AD6A7E-96CA-4D7D-B5B7-2CC942A2FE6A}" destId="{AD864C8C-526F-409A-AA9A-7D1C36AF4EB1}" srcOrd="0" destOrd="0" presId="urn:microsoft.com/office/officeart/2005/8/layout/list1"/>
    <dgm:cxn modelId="{1CE4613F-7860-4B38-82D6-76B140594033}" type="presParOf" srcId="{04AD6A7E-96CA-4D7D-B5B7-2CC942A2FE6A}" destId="{9C52C9C7-A6AD-421E-A1DB-58A199FED5D1}" srcOrd="1" destOrd="0" presId="urn:microsoft.com/office/officeart/2005/8/layout/list1"/>
    <dgm:cxn modelId="{F43237AF-7144-49AA-99A4-4F36A8FA8FDE}" type="presParOf" srcId="{20A96A8E-0EFE-4669-A5DD-2D4942FE33DE}" destId="{FA95B79C-6145-4387-A19D-ECB225896AB1}" srcOrd="9" destOrd="0" presId="urn:microsoft.com/office/officeart/2005/8/layout/list1"/>
    <dgm:cxn modelId="{70AB2D84-4A4A-43FF-814D-3B011275286E}" type="presParOf" srcId="{20A96A8E-0EFE-4669-A5DD-2D4942FE33DE}" destId="{79031279-7EFD-40F2-BB3A-B6A9B80B3BB5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965B5-E6FA-43E6-926C-E86DF12D2D31}">
      <dsp:nvSpPr>
        <dsp:cNvPr id="0" name=""/>
        <dsp:cNvSpPr/>
      </dsp:nvSpPr>
      <dsp:spPr>
        <a:xfrm>
          <a:off x="0" y="319619"/>
          <a:ext cx="649287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33248" rIns="50391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Ende 1990 Entwicklung der „Multi-Tenancy-Architektur“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Erste Technik: Bedienung mehrerer Nutzer mit einer Software</a:t>
          </a:r>
          <a:endParaRPr lang="en-US" sz="1600" kern="1200" dirty="0"/>
        </a:p>
      </dsp:txBody>
      <dsp:txXfrm>
        <a:off x="0" y="319619"/>
        <a:ext cx="6492875" cy="1134000"/>
      </dsp:txXfrm>
    </dsp:sp>
    <dsp:sp modelId="{EC76C7F8-28FF-43BB-8BBF-8FCCEB33D7D9}">
      <dsp:nvSpPr>
        <dsp:cNvPr id="0" name=""/>
        <dsp:cNvSpPr/>
      </dsp:nvSpPr>
      <dsp:spPr>
        <a:xfrm>
          <a:off x="324643" y="83459"/>
          <a:ext cx="4545012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600" b="0" kern="1200" dirty="0"/>
            <a:t>Anfang 1990 erste Konzepte, Technik noch nicht so weit</a:t>
          </a:r>
          <a:endParaRPr lang="en-US" sz="1600" kern="1200" dirty="0"/>
        </a:p>
      </dsp:txBody>
      <dsp:txXfrm>
        <a:off x="347700" y="106516"/>
        <a:ext cx="4498898" cy="426206"/>
      </dsp:txXfrm>
    </dsp:sp>
    <dsp:sp modelId="{83EAF369-A61E-44BA-9603-8B816E2FCEA8}">
      <dsp:nvSpPr>
        <dsp:cNvPr id="0" name=""/>
        <dsp:cNvSpPr/>
      </dsp:nvSpPr>
      <dsp:spPr>
        <a:xfrm>
          <a:off x="0" y="1776179"/>
          <a:ext cx="64928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33248" rIns="50391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Erste Cloud der Geschichte 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Möglichkeit Dokumente hochzuladen &amp; mit anderen zu teilen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2004 Facebook mit ähnlichem Grundkonzept ins Leben gerufen</a:t>
          </a:r>
          <a:endParaRPr lang="en-US" sz="1600" kern="1200" dirty="0"/>
        </a:p>
      </dsp:txBody>
      <dsp:txXfrm>
        <a:off x="0" y="1776179"/>
        <a:ext cx="6492875" cy="1587600"/>
      </dsp:txXfrm>
    </dsp:sp>
    <dsp:sp modelId="{DF947486-CEC2-469D-B512-86D86C0C5932}">
      <dsp:nvSpPr>
        <dsp:cNvPr id="0" name=""/>
        <dsp:cNvSpPr/>
      </dsp:nvSpPr>
      <dsp:spPr>
        <a:xfrm>
          <a:off x="324643" y="1540019"/>
          <a:ext cx="4545012" cy="4723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600" b="0" kern="1200" dirty="0"/>
            <a:t>1995 GMD </a:t>
          </a:r>
          <a:r>
            <a:rPr lang="en-DE" sz="1600" b="0" kern="1200" dirty="0" err="1"/>
            <a:t>entwickelt</a:t>
          </a:r>
          <a:r>
            <a:rPr lang="en-DE" sz="1600" b="0" kern="1200" dirty="0"/>
            <a:t> das System BSCW</a:t>
          </a:r>
          <a:endParaRPr lang="en-US" sz="1600" kern="1200" dirty="0"/>
        </a:p>
      </dsp:txBody>
      <dsp:txXfrm>
        <a:off x="347700" y="1563076"/>
        <a:ext cx="4498898" cy="426206"/>
      </dsp:txXfrm>
    </dsp:sp>
    <dsp:sp modelId="{79031279-7EFD-40F2-BB3A-B6A9B80B3BB5}">
      <dsp:nvSpPr>
        <dsp:cNvPr id="0" name=""/>
        <dsp:cNvSpPr/>
      </dsp:nvSpPr>
      <dsp:spPr>
        <a:xfrm>
          <a:off x="0" y="3686340"/>
          <a:ext cx="6492875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333248" rIns="503919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Cloud Computing </a:t>
          </a:r>
          <a:r>
            <a:rPr lang="en-DE" sz="1600" b="0" kern="1200" dirty="0" err="1"/>
            <a:t>hilft</a:t>
          </a:r>
          <a:r>
            <a:rPr lang="en-DE" sz="1600" b="0" kern="1200" dirty="0"/>
            <a:t> </a:t>
          </a:r>
          <a:r>
            <a:rPr lang="en-DE" sz="1600" b="0" kern="1200" dirty="0" err="1"/>
            <a:t>bei</a:t>
          </a:r>
          <a:r>
            <a:rPr lang="en-DE" sz="1600" b="0" kern="1200" dirty="0"/>
            <a:t> </a:t>
          </a:r>
          <a:r>
            <a:rPr lang="en-DE" sz="1600" b="0" kern="1200" dirty="0" err="1"/>
            <a:t>variablen</a:t>
          </a:r>
          <a:r>
            <a:rPr lang="en-DE" sz="1600" b="0" kern="1200" dirty="0"/>
            <a:t> </a:t>
          </a:r>
          <a:r>
            <a:rPr lang="en-DE" sz="1600" b="0" kern="1200" dirty="0" err="1"/>
            <a:t>Belastungen</a:t>
          </a:r>
          <a:r>
            <a:rPr lang="en-DE" sz="1600" b="0" kern="1200" dirty="0"/>
            <a:t> (</a:t>
          </a:r>
          <a:r>
            <a:rPr lang="en-DE" sz="1600" b="0" kern="1200" dirty="0" err="1"/>
            <a:t>z.B.</a:t>
          </a:r>
          <a:r>
            <a:rPr lang="en-DE" sz="1600" b="0" kern="1200" dirty="0"/>
            <a:t> </a:t>
          </a:r>
          <a:r>
            <a:rPr lang="en-DE" sz="1600" b="0" kern="1200" dirty="0" err="1"/>
            <a:t>Weihnachtsshopping</a:t>
          </a:r>
          <a:r>
            <a:rPr lang="en-DE" sz="1600" b="0" kern="1200" dirty="0"/>
            <a:t>)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DE" sz="1600" b="0" kern="1200" dirty="0"/>
            <a:t>Überflüssige Leistung entwickelt sich langsam zum Produkt!</a:t>
          </a:r>
          <a:endParaRPr lang="en-US" sz="1600" kern="1200" dirty="0"/>
        </a:p>
      </dsp:txBody>
      <dsp:txXfrm>
        <a:off x="0" y="3686340"/>
        <a:ext cx="6492875" cy="1335600"/>
      </dsp:txXfrm>
    </dsp:sp>
    <dsp:sp modelId="{9C52C9C7-A6AD-421E-A1DB-58A199FED5D1}">
      <dsp:nvSpPr>
        <dsp:cNvPr id="0" name=""/>
        <dsp:cNvSpPr/>
      </dsp:nvSpPr>
      <dsp:spPr>
        <a:xfrm>
          <a:off x="324643" y="3450180"/>
          <a:ext cx="4545012" cy="4723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E" sz="1600" b="0" kern="1200" dirty="0"/>
            <a:t>2006</a:t>
          </a:r>
          <a:r>
            <a:rPr lang="en-DE" sz="1600" b="0" kern="1200" dirty="0">
              <a:latin typeface="Arial"/>
            </a:rPr>
            <a:t> </a:t>
          </a:r>
          <a:r>
            <a:rPr lang="en-DE" sz="1600" b="0" kern="1200" dirty="0"/>
            <a:t>massiv steigende Userzahlen bei Amazon, Google etc.</a:t>
          </a:r>
          <a:endParaRPr lang="en-US" sz="1600" kern="1200" dirty="0"/>
        </a:p>
      </dsp:txBody>
      <dsp:txXfrm>
        <a:off x="347700" y="3473237"/>
        <a:ext cx="4498898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5ADDA52-0E79-4234-AE0D-8A9547FA428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6F24CDC-F363-416D-BFD5-44348EA2EA7B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0D26362-7943-49DD-83D0-2649CBEE4ED0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DE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">
            <a:hlinkClick r:id="" action="ppaction://media"/>
            <a:extLst>
              <a:ext uri="{FF2B5EF4-FFF2-40B4-BE49-F238E27FC236}">
                <a16:creationId xmlns:a16="http://schemas.microsoft.com/office/drawing/2014/main" id="{C18A0AAA-FC32-4AEE-8E12-99985501B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1786.4501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 flipH="1">
            <a:off x="-1440" y="998280"/>
            <a:ext cx="6015960" cy="5858640"/>
          </a:xfrm>
          <a:custGeom>
            <a:avLst/>
            <a:gdLst/>
            <a:ahLst/>
            <a:cxnLst/>
            <a:rect l="l" t="t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7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2"/>
          <p:cNvSpPr/>
          <p:nvPr/>
        </p:nvSpPr>
        <p:spPr>
          <a:xfrm>
            <a:off x="709560" y="1914120"/>
            <a:ext cx="4203000" cy="134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 Light"/>
                <a:ea typeface="DejaVu Sans"/>
              </a:rPr>
              <a:t>Elastic Compute Cloud (EC2)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2" name="Line 3"/>
          <p:cNvSpPr/>
          <p:nvPr/>
        </p:nvSpPr>
        <p:spPr>
          <a:xfrm>
            <a:off x="2286720" y="3336840"/>
            <a:ext cx="935640" cy="360"/>
          </a:xfrm>
          <a:prstGeom prst="line">
            <a:avLst/>
          </a:prstGeom>
          <a:ln w="25560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4"/>
          <p:cNvSpPr/>
          <p:nvPr/>
        </p:nvSpPr>
        <p:spPr>
          <a:xfrm>
            <a:off x="525600" y="3417480"/>
            <a:ext cx="4591800" cy="26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Virtuelle Server (Windows oder Linux)</a:t>
            </a:r>
            <a:endParaRPr lang="en-US" sz="17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Keine feste Vertragslaufzeit</a:t>
            </a:r>
            <a:endParaRPr lang="en-US" sz="17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Stundenweise oder sogar sekundenweise abgerechnet</a:t>
            </a:r>
            <a:endParaRPr lang="en-US" sz="17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Preis abhängig von Arbeitsspeicher und Prozessoren </a:t>
            </a:r>
            <a:endParaRPr lang="en-US" sz="17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Nicht persistent </a:t>
            </a:r>
            <a:endParaRPr lang="en-US" sz="17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17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4200" y="470880"/>
            <a:ext cx="4379760" cy="5891040"/>
          </a:xfrm>
          <a:custGeom>
            <a:avLst/>
            <a:gdLst/>
            <a:ahLst/>
            <a:cxnLst/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862920" y="1011960"/>
            <a:ext cx="3414960" cy="479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EC2 Optionen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126" name="Group 3"/>
          <p:cNvGrpSpPr/>
          <p:nvPr/>
        </p:nvGrpSpPr>
        <p:grpSpPr>
          <a:xfrm>
            <a:off x="5436000" y="1028520"/>
            <a:ext cx="6028920" cy="4768920"/>
            <a:chOff x="5436000" y="1028520"/>
            <a:chExt cx="6028920" cy="4768920"/>
          </a:xfrm>
        </p:grpSpPr>
        <p:sp>
          <p:nvSpPr>
            <p:cNvPr id="127" name="CustomShape 4"/>
            <p:cNvSpPr/>
            <p:nvPr/>
          </p:nvSpPr>
          <p:spPr>
            <a:xfrm>
              <a:off x="5787000" y="1028520"/>
              <a:ext cx="1096920" cy="1096920"/>
            </a:xfrm>
            <a:prstGeom prst="ellipse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5"/>
            <p:cNvSpPr/>
            <p:nvPr/>
          </p:nvSpPr>
          <p:spPr>
            <a:xfrm>
              <a:off x="6021000" y="1262520"/>
              <a:ext cx="628920" cy="62892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6"/>
            <p:cNvSpPr/>
            <p:nvPr/>
          </p:nvSpPr>
          <p:spPr>
            <a:xfrm>
              <a:off x="5436000" y="246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Linux, RHEL, SLES, Windows </a:t>
              </a:r>
              <a:endParaRPr lang="en-US" sz="1700" b="0" strike="noStrike" spc="-1">
                <a:latin typeface="Arial"/>
              </a:endParaRPr>
            </a:p>
          </p:txBody>
        </p:sp>
        <p:sp>
          <p:nvSpPr>
            <p:cNvPr id="130" name="CustomShape 7"/>
            <p:cNvSpPr/>
            <p:nvPr/>
          </p:nvSpPr>
          <p:spPr>
            <a:xfrm>
              <a:off x="7902000" y="1028520"/>
              <a:ext cx="1096920" cy="109692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8"/>
            <p:cNvSpPr/>
            <p:nvPr/>
          </p:nvSpPr>
          <p:spPr>
            <a:xfrm>
              <a:off x="8136000" y="1262520"/>
              <a:ext cx="628920" cy="6289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9"/>
            <p:cNvSpPr/>
            <p:nvPr/>
          </p:nvSpPr>
          <p:spPr>
            <a:xfrm>
              <a:off x="7551000" y="246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CPU: Bis zu 96  Kerne </a:t>
              </a:r>
              <a:endParaRPr lang="en-US" sz="1700" b="0" strike="noStrike" spc="-1">
                <a:latin typeface="Arial"/>
              </a:endParaRPr>
            </a:p>
          </p:txBody>
        </p:sp>
        <p:sp>
          <p:nvSpPr>
            <p:cNvPr id="133" name="CustomShape 10"/>
            <p:cNvSpPr/>
            <p:nvPr/>
          </p:nvSpPr>
          <p:spPr>
            <a:xfrm>
              <a:off x="10017000" y="1028520"/>
              <a:ext cx="1096920" cy="1096920"/>
            </a:xfrm>
            <a:prstGeom prst="ellipse">
              <a:avLst/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11"/>
            <p:cNvSpPr/>
            <p:nvPr/>
          </p:nvSpPr>
          <p:spPr>
            <a:xfrm>
              <a:off x="10251000" y="1262520"/>
              <a:ext cx="628920" cy="6289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12"/>
            <p:cNvSpPr/>
            <p:nvPr/>
          </p:nvSpPr>
          <p:spPr>
            <a:xfrm>
              <a:off x="9666000" y="246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RAM: Bis zu 384 GB</a:t>
              </a:r>
              <a:endParaRPr lang="en-US" sz="1700" b="0" strike="noStrike" spc="-1">
                <a:latin typeface="Arial"/>
              </a:endParaRPr>
            </a:p>
          </p:txBody>
        </p:sp>
        <p:sp>
          <p:nvSpPr>
            <p:cNvPr id="136" name="CustomShape 13"/>
            <p:cNvSpPr/>
            <p:nvPr/>
          </p:nvSpPr>
          <p:spPr>
            <a:xfrm>
              <a:off x="5787000" y="3638520"/>
              <a:ext cx="1096920" cy="1096920"/>
            </a:xfrm>
            <a:prstGeom prst="ellipse">
              <a:avLst/>
            </a:prstGeom>
            <a:solidFill>
              <a:schemeClr val="accent5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14"/>
            <p:cNvSpPr/>
            <p:nvPr/>
          </p:nvSpPr>
          <p:spPr>
            <a:xfrm>
              <a:off x="6021000" y="3872520"/>
              <a:ext cx="628920" cy="6289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15"/>
            <p:cNvSpPr/>
            <p:nvPr/>
          </p:nvSpPr>
          <p:spPr>
            <a:xfrm>
              <a:off x="5436000" y="507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Speicher: Bis zu 900GB SSD </a:t>
              </a:r>
              <a:endParaRPr lang="en-US" sz="1700" b="0" strike="noStrike" spc="-1">
                <a:latin typeface="Arial"/>
              </a:endParaRPr>
            </a:p>
          </p:txBody>
        </p:sp>
        <p:sp>
          <p:nvSpPr>
            <p:cNvPr id="139" name="CustomShape 16"/>
            <p:cNvSpPr/>
            <p:nvPr/>
          </p:nvSpPr>
          <p:spPr>
            <a:xfrm>
              <a:off x="7902000" y="3638520"/>
              <a:ext cx="1096920" cy="1096920"/>
            </a:xfrm>
            <a:prstGeom prst="ellipse">
              <a:avLst/>
            </a:prstGeom>
            <a:solidFill>
              <a:schemeClr val="accent6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17"/>
            <p:cNvSpPr/>
            <p:nvPr/>
          </p:nvSpPr>
          <p:spPr>
            <a:xfrm>
              <a:off x="8136000" y="3872520"/>
              <a:ext cx="628920" cy="62892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18"/>
            <p:cNvSpPr/>
            <p:nvPr/>
          </p:nvSpPr>
          <p:spPr>
            <a:xfrm>
              <a:off x="7551000" y="507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Preis 0.01 – 12 USD/Stunde</a:t>
              </a:r>
              <a:endParaRPr lang="en-US" sz="1700" b="0" strike="noStrike" spc="-1">
                <a:latin typeface="Arial"/>
              </a:endParaRPr>
            </a:p>
          </p:txBody>
        </p:sp>
        <p:sp>
          <p:nvSpPr>
            <p:cNvPr id="142" name="CustomShape 19"/>
            <p:cNvSpPr/>
            <p:nvPr/>
          </p:nvSpPr>
          <p:spPr>
            <a:xfrm>
              <a:off x="10017000" y="3638520"/>
              <a:ext cx="1096920" cy="1096920"/>
            </a:xfrm>
            <a:prstGeom prst="ellipse">
              <a:avLst/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20"/>
            <p:cNvSpPr/>
            <p:nvPr/>
          </p:nvSpPr>
          <p:spPr>
            <a:xfrm>
              <a:off x="10251000" y="3872520"/>
              <a:ext cx="628920" cy="628920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21"/>
            <p:cNvSpPr/>
            <p:nvPr/>
          </p:nvSpPr>
          <p:spPr>
            <a:xfrm>
              <a:off x="9666000" y="5078520"/>
              <a:ext cx="179892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90000"/>
                </a:lnSpc>
                <a:spcAft>
                  <a:spcPts val="595"/>
                </a:spcAft>
              </a:pPr>
              <a:r>
                <a:rPr lang="en-US" sz="1700" b="0" strike="noStrike" cap="all" spc="-1">
                  <a:solidFill>
                    <a:srgbClr val="000000"/>
                  </a:solidFill>
                  <a:latin typeface="Calibri"/>
                  <a:ea typeface="DejaVu Sans"/>
                </a:rPr>
                <a:t>Kostenlose EC2 Server auch möglich </a:t>
              </a:r>
              <a:endParaRPr lang="en-US" sz="1700" b="0" strike="noStrike" spc="-1">
                <a:latin typeface="Arial"/>
              </a:endParaRPr>
            </a:p>
          </p:txBody>
        </p:sp>
      </p:grpSp>
      <p:grpSp>
        <p:nvGrpSpPr>
          <p:cNvPr id="145" name="Group 22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0" y="-2160"/>
            <a:ext cx="5608080" cy="5839200"/>
          </a:xfrm>
          <a:custGeom>
            <a:avLst/>
            <a:gdLst/>
            <a:ahLst/>
            <a:cxnLst/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-2160" y="0"/>
            <a:ext cx="5440680" cy="565380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750240" y="632880"/>
            <a:ext cx="406152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S3 (</a:t>
            </a:r>
            <a:r>
              <a:rPr lang="en-US" sz="33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Simple Storage Service</a:t>
            </a:r>
            <a:r>
              <a:rPr lang="en-US" sz="33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) </a:t>
            </a:r>
            <a:endParaRPr lang="en-US" sz="3300" b="0" strike="noStrike" spc="-1">
              <a:latin typeface="Arial"/>
            </a:endParaRPr>
          </a:p>
        </p:txBody>
      </p:sp>
      <p:sp>
        <p:nvSpPr>
          <p:cNvPr id="149" name="CustomShape 4"/>
          <p:cNvSpPr/>
          <p:nvPr/>
        </p:nvSpPr>
        <p:spPr>
          <a:xfrm>
            <a:off x="772380" y="1799280"/>
            <a:ext cx="4063320" cy="275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Filehosting Dienst von Amazon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Beliebig große Datenmengen speichern und nach Verbrauch abrechnen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Benutzt in EC2 und andere Dienste</a:t>
            </a:r>
            <a:endParaRPr lang="de-DE" sz="2400" b="0" strike="noStrike" spc="-1" dirty="0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de-DE" sz="2400" b="0" strike="noStrike" spc="-1" dirty="0">
                <a:solidFill>
                  <a:srgbClr val="FFFFFF"/>
                </a:solidFill>
                <a:latin typeface="Calibri"/>
                <a:ea typeface="DejaVu Sans"/>
              </a:rPr>
              <a:t>Sicherer Datenspeicher</a:t>
            </a:r>
            <a:endParaRPr lang="de-DE" sz="2400" b="0" strike="noStrike" spc="-1" dirty="0">
              <a:latin typeface="Arial"/>
            </a:endParaRPr>
          </a:p>
        </p:txBody>
      </p:sp>
      <p:pic>
        <p:nvPicPr>
          <p:cNvPr id="150" name="Picture 2"/>
          <p:cNvPicPr/>
          <p:nvPr/>
        </p:nvPicPr>
        <p:blipFill>
          <a:blip r:embed="rId2"/>
          <a:stretch/>
        </p:blipFill>
        <p:spPr>
          <a:xfrm>
            <a:off x="6154560" y="643320"/>
            <a:ext cx="5277240" cy="527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" name="Rectangle 164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Image result for coding background image">
            <a:extLst>
              <a:ext uri="{FF2B5EF4-FFF2-40B4-BE49-F238E27FC236}">
                <a16:creationId xmlns:a16="http://schemas.microsoft.com/office/drawing/2014/main" id="{F40978EC-74BB-417E-BD31-346507280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48" r="164" b="-1"/>
          <a:stretch/>
        </p:blipFill>
        <p:spPr bwMode="auto">
          <a:xfrm>
            <a:off x="0" y="0"/>
            <a:ext cx="12211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95" name="Rectangle 166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B2B0FC-7597-44D3-A337-F813D4A7B914}"/>
              </a:ext>
            </a:extLst>
          </p:cNvPr>
          <p:cNvSpPr/>
          <p:nvPr/>
        </p:nvSpPr>
        <p:spPr>
          <a:xfrm>
            <a:off x="2103121" y="389389"/>
            <a:ext cx="7985759" cy="7897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            INTEGRATION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59" name="Grafik 140"/>
          <p:cNvPicPr/>
          <p:nvPr/>
        </p:nvPicPr>
        <p:blipFill>
          <a:blip r:embed="rId3"/>
          <a:stretch/>
        </p:blipFill>
        <p:spPr>
          <a:xfrm>
            <a:off x="385572" y="2400088"/>
            <a:ext cx="5596128" cy="3575304"/>
          </a:xfrm>
          <a:prstGeom prst="rect">
            <a:avLst/>
          </a:prstGeom>
        </p:spPr>
      </p:pic>
      <p:pic>
        <p:nvPicPr>
          <p:cNvPr id="158" name="Grafik 139"/>
          <p:cNvPicPr/>
          <p:nvPr/>
        </p:nvPicPr>
        <p:blipFill>
          <a:blip r:embed="rId4"/>
          <a:stretch/>
        </p:blipFill>
        <p:spPr>
          <a:xfrm>
            <a:off x="6561195" y="1885951"/>
            <a:ext cx="5596128" cy="3497583"/>
          </a:xfrm>
          <a:prstGeom prst="rect">
            <a:avLst/>
          </a:prstGeom>
        </p:spPr>
      </p:pic>
      <p:sp>
        <p:nvSpPr>
          <p:cNvPr id="160" name="CustomShape 2"/>
          <p:cNvSpPr/>
          <p:nvPr/>
        </p:nvSpPr>
        <p:spPr>
          <a:xfrm>
            <a:off x="5021940" y="3429000"/>
            <a:ext cx="1919520" cy="822240"/>
          </a:xfrm>
          <a:custGeom>
            <a:avLst/>
            <a:gdLst/>
            <a:ahLst/>
            <a:cxnLst/>
            <a:rect l="l" t="t" r="r" b="b"/>
            <a:pathLst>
              <a:path w="5336" h="2288">
                <a:moveTo>
                  <a:pt x="0" y="571"/>
                </a:moveTo>
                <a:lnTo>
                  <a:pt x="4001" y="571"/>
                </a:lnTo>
                <a:lnTo>
                  <a:pt x="4001" y="0"/>
                </a:lnTo>
                <a:lnTo>
                  <a:pt x="5335" y="1143"/>
                </a:lnTo>
                <a:lnTo>
                  <a:pt x="4001" y="2287"/>
                </a:lnTo>
                <a:lnTo>
                  <a:pt x="4001" y="1715"/>
                </a:lnTo>
                <a:lnTo>
                  <a:pt x="0" y="1715"/>
                </a:lnTo>
                <a:lnTo>
                  <a:pt x="0" y="571"/>
                </a:lnTo>
              </a:path>
            </a:pathLst>
          </a:custGeom>
          <a:solidFill>
            <a:srgbClr val="ED7D3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 dirty="0"/>
          </a:p>
        </p:txBody>
      </p:sp>
      <p:sp>
        <p:nvSpPr>
          <p:cNvPr id="157" name="CustomShape 1"/>
          <p:cNvSpPr/>
          <p:nvPr/>
        </p:nvSpPr>
        <p:spPr>
          <a:xfrm>
            <a:off x="7677030" y="-1671276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22" name="Picture 2" descr="Image result for lamp server logo">
            <a:extLst>
              <a:ext uri="{FF2B5EF4-FFF2-40B4-BE49-F238E27FC236}">
                <a16:creationId xmlns:a16="http://schemas.microsoft.com/office/drawing/2014/main" id="{147F8EF6-BE6B-4098-BC57-EA14B8B4D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36" y="92896"/>
            <a:ext cx="1880119" cy="94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72" name="Picture 4" descr="Image result for cloud">
            <a:extLst>
              <a:ext uri="{FF2B5EF4-FFF2-40B4-BE49-F238E27FC236}">
                <a16:creationId xmlns:a16="http://schemas.microsoft.com/office/drawing/2014/main" id="{39346708-808E-4B9C-B0A0-5DCB60A411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" t="5683" r="2991" b="15287"/>
          <a:stretch/>
        </p:blipFill>
        <p:spPr bwMode="auto">
          <a:xfrm>
            <a:off x="0" y="21500"/>
            <a:ext cx="12192000" cy="697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Grafik 144"/>
          <p:cNvPicPr/>
          <p:nvPr/>
        </p:nvPicPr>
        <p:blipFill>
          <a:blip r:embed="rId3"/>
          <a:stretch/>
        </p:blipFill>
        <p:spPr>
          <a:xfrm>
            <a:off x="1982160" y="3743690"/>
            <a:ext cx="1431360" cy="1862640"/>
          </a:xfrm>
          <a:prstGeom prst="rect">
            <a:avLst/>
          </a:prstGeom>
          <a:ln>
            <a:noFill/>
          </a:ln>
        </p:spPr>
      </p:pic>
      <p:sp>
        <p:nvSpPr>
          <p:cNvPr id="164" name="CustomShape 2"/>
          <p:cNvSpPr/>
          <p:nvPr/>
        </p:nvSpPr>
        <p:spPr>
          <a:xfrm rot="20700000">
            <a:off x="3639199" y="3665558"/>
            <a:ext cx="1279800" cy="548280"/>
          </a:xfrm>
          <a:custGeom>
            <a:avLst/>
            <a:gdLst/>
            <a:ahLst/>
            <a:cxnLst/>
            <a:rect l="l" t="t" r="r" b="b"/>
            <a:pathLst>
              <a:path w="3558" h="1525">
                <a:moveTo>
                  <a:pt x="0" y="381"/>
                </a:moveTo>
                <a:lnTo>
                  <a:pt x="2667" y="381"/>
                </a:lnTo>
                <a:lnTo>
                  <a:pt x="2667" y="0"/>
                </a:lnTo>
                <a:lnTo>
                  <a:pt x="3557" y="762"/>
                </a:lnTo>
                <a:lnTo>
                  <a:pt x="2667" y="1524"/>
                </a:lnTo>
                <a:lnTo>
                  <a:pt x="2667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5" name="Grafik 146"/>
          <p:cNvPicPr/>
          <p:nvPr/>
        </p:nvPicPr>
        <p:blipFill>
          <a:blip r:embed="rId4"/>
          <a:stretch/>
        </p:blipFill>
        <p:spPr>
          <a:xfrm>
            <a:off x="5068173" y="2693495"/>
            <a:ext cx="2330279" cy="1471010"/>
          </a:xfrm>
          <a:prstGeom prst="rect">
            <a:avLst/>
          </a:prstGeom>
          <a:ln>
            <a:noFill/>
          </a:ln>
        </p:spPr>
      </p:pic>
      <p:pic>
        <p:nvPicPr>
          <p:cNvPr id="166" name="Grafik 147"/>
          <p:cNvPicPr/>
          <p:nvPr/>
        </p:nvPicPr>
        <p:blipFill>
          <a:blip r:embed="rId5"/>
          <a:stretch/>
        </p:blipFill>
        <p:spPr>
          <a:xfrm>
            <a:off x="4834350" y="663265"/>
            <a:ext cx="2521980" cy="173861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 rot="900000">
            <a:off x="7538280" y="3553470"/>
            <a:ext cx="1828440" cy="548280"/>
          </a:xfrm>
          <a:custGeom>
            <a:avLst/>
            <a:gdLst/>
            <a:ahLst/>
            <a:cxnLst/>
            <a:rect l="l" t="t" r="r" b="b"/>
            <a:pathLst>
              <a:path w="5082" h="1525">
                <a:moveTo>
                  <a:pt x="0" y="762"/>
                </a:moveTo>
                <a:lnTo>
                  <a:pt x="1011" y="0"/>
                </a:lnTo>
                <a:lnTo>
                  <a:pt x="1011" y="381"/>
                </a:lnTo>
                <a:lnTo>
                  <a:pt x="4069" y="381"/>
                </a:lnTo>
                <a:lnTo>
                  <a:pt x="4069" y="0"/>
                </a:lnTo>
                <a:lnTo>
                  <a:pt x="5081" y="762"/>
                </a:lnTo>
                <a:lnTo>
                  <a:pt x="4069" y="1524"/>
                </a:lnTo>
                <a:lnTo>
                  <a:pt x="4069" y="1143"/>
                </a:lnTo>
                <a:lnTo>
                  <a:pt x="1011" y="1143"/>
                </a:lnTo>
                <a:lnTo>
                  <a:pt x="1011" y="1524"/>
                </a:lnTo>
                <a:lnTo>
                  <a:pt x="0" y="76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8" name="Grafik 149"/>
          <p:cNvPicPr/>
          <p:nvPr/>
        </p:nvPicPr>
        <p:blipFill>
          <a:blip r:embed="rId6"/>
          <a:stretch/>
        </p:blipFill>
        <p:spPr>
          <a:xfrm>
            <a:off x="9247800" y="3114270"/>
            <a:ext cx="2330280" cy="23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69" name="CustomShape 1"/>
          <p:cNvSpPr/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Kostenlose Nutzung von AWS​</a:t>
            </a:r>
            <a:endParaRPr lang="en-US" sz="4000" b="0" strike="noStrike" kern="1200" spc="-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75C8B8-06AE-4DFD-BDF1-67A96165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389" y="650790"/>
            <a:ext cx="8536714" cy="375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850C7F1-3E42-4D70-AAFA-1D3823C3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564" y="652011"/>
            <a:ext cx="2842036" cy="375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20606CE1-9A01-4A69-AA8D-C8334B13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905" y="1388750"/>
            <a:ext cx="2167205" cy="202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1842D0E-E341-4266-AA25-79C3BEB6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817" y="1934326"/>
            <a:ext cx="2116415" cy="118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rafik 75"/>
          <p:cNvPicPr/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ustomShape 1"/>
          <p:cNvSpPr/>
          <p:nvPr/>
        </p:nvSpPr>
        <p:spPr>
          <a:xfrm>
            <a:off x="523875" y="5317240"/>
            <a:ext cx="11210925" cy="74483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strike="noStrike" spc="-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Cloud Platforming mit AWS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Shape 1"/>
          <p:cNvSpPr txBox="1"/>
          <p:nvPr/>
        </p:nvSpPr>
        <p:spPr>
          <a:xfrm>
            <a:off x="838199" y="963877"/>
            <a:ext cx="381608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3300" b="1" strike="noStrike" kern="1200" spc="-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Inhaltsverzeichnis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Shape 2"/>
          <p:cNvSpPr txBox="1"/>
          <p:nvPr/>
        </p:nvSpPr>
        <p:spPr>
          <a:xfrm>
            <a:off x="4976031" y="963877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/>
              <a:t>Was ist eine „Cloud Platform“?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/>
              <a:t>Geschichte Cloud Computing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/>
              <a:t>Verwendung Cloud Computing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/>
              <a:t>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cloud computing">
            <a:extLst>
              <a:ext uri="{FF2B5EF4-FFF2-40B4-BE49-F238E27FC236}">
                <a16:creationId xmlns:a16="http://schemas.microsoft.com/office/drawing/2014/main" id="{B3C10847-0C54-4515-9D44-43B9E72A6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5" b="972"/>
          <a:stretch/>
        </p:blipFill>
        <p:spPr bwMode="auto">
          <a:xfrm>
            <a:off x="0" y="-79769"/>
            <a:ext cx="11352150" cy="70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Shape 1"/>
          <p:cNvSpPr txBox="1"/>
          <p:nvPr/>
        </p:nvSpPr>
        <p:spPr>
          <a:xfrm>
            <a:off x="212503" y="22751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44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Was ist </a:t>
            </a:r>
            <a:r>
              <a:rPr lang="de-DE" sz="44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eine „Cloud </a:t>
            </a:r>
            <a:r>
              <a:rPr lang="de-DE" sz="4400" spc="-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Platform</a:t>
            </a:r>
            <a:r>
              <a:rPr lang="de-DE" sz="44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“?</a:t>
            </a:r>
            <a:r>
              <a:rPr lang="de-DE" sz="4400" b="0" strike="noStrike" kern="1200" spc="-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87" name="TextShape 2"/>
          <p:cNvSpPr txBox="1"/>
          <p:nvPr/>
        </p:nvSpPr>
        <p:spPr>
          <a:xfrm>
            <a:off x="1475470" y="2773778"/>
            <a:ext cx="6520596" cy="3450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1400" b="1" spc="-1" dirty="0"/>
              <a:t>  </a:t>
            </a:r>
            <a:r>
              <a:rPr lang="de-DE" sz="1400" b="1" strike="noStrike" spc="-1" dirty="0"/>
              <a:t>„Cloud“     -&gt; „Cloud Computing“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 dirty="0"/>
              <a:t>&gt; IT-Infrastruktur: Speicherplatz &amp; Rechenleistung oder Anwendungssoftware</a:t>
            </a:r>
            <a:br>
              <a:rPr lang="de-DE" sz="1400" b="0" strike="noStrike" spc="-1" dirty="0"/>
            </a:br>
            <a:r>
              <a:rPr lang="de-DE" sz="1400" b="0" strike="noStrike" spc="-1" dirty="0"/>
              <a:t>&gt; Besonderheit: Verfügbarkeit eines externen Rechnernetzes über Schnittstellen</a:t>
            </a:r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1400" b="0" strike="noStrike" spc="-1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1" spc="-1" dirty="0">
                <a:cs typeface="Arial"/>
              </a:rPr>
              <a:t>„</a:t>
            </a:r>
            <a:r>
              <a:rPr lang="de-DE" sz="1400" b="1" strike="noStrike" spc="-1" dirty="0" err="1"/>
              <a:t>Platform</a:t>
            </a:r>
            <a:r>
              <a:rPr lang="de-DE" sz="1400" b="1" strike="noStrike" spc="-1" dirty="0"/>
              <a:t>“ -&gt; einheitliche Grundlage für Anwendungsprogramme</a:t>
            </a:r>
            <a:endParaRPr lang="de-DE" dirty="0"/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 dirty="0"/>
              <a:t>&gt; Beispiel: Betriebssystem als Plattform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de-DE" sz="1400" b="0" strike="noStrike" spc="-1" dirty="0"/>
              <a:t>&gt; Besonderheit: </a:t>
            </a:r>
            <a:r>
              <a:rPr lang="de-DE" sz="1400" b="0" strike="noStrike" spc="-1" dirty="0">
                <a:ea typeface="+mn-lt"/>
                <a:cs typeface="+mn-lt"/>
              </a:rPr>
              <a:t>Für </a:t>
            </a:r>
            <a:r>
              <a:rPr lang="de-DE" sz="1400" spc="-1" dirty="0">
                <a:ea typeface="+mn-lt"/>
                <a:cs typeface="+mn-lt"/>
              </a:rPr>
              <a:t>Komponenten </a:t>
            </a:r>
            <a:r>
              <a:rPr lang="de-DE" sz="1400" b="0" strike="noStrike" spc="-1" dirty="0">
                <a:ea typeface="+mn-lt"/>
                <a:cs typeface="+mn-lt"/>
              </a:rPr>
              <a:t>sind Komponenten </a:t>
            </a:r>
            <a:r>
              <a:rPr lang="de-DE" sz="1400" spc="-1" dirty="0">
                <a:ea typeface="+mn-lt"/>
                <a:cs typeface="+mn-lt"/>
              </a:rPr>
              <a:t>darunter </a:t>
            </a:r>
            <a:r>
              <a:rPr lang="de-DE" sz="1400" b="0" strike="noStrike" spc="-1" dirty="0">
                <a:ea typeface="+mn-lt"/>
                <a:cs typeface="+mn-lt"/>
              </a:rPr>
              <a:t>nicht sichtbar!</a:t>
            </a:r>
            <a:r>
              <a:rPr lang="de-DE" sz="1400" spc="-1" dirty="0">
                <a:ea typeface="+mn-lt"/>
                <a:cs typeface="+mn-lt"/>
              </a:rPr>
              <a:t> </a:t>
            </a:r>
            <a:r>
              <a:rPr lang="de-DE" sz="1400" spc="-1" dirty="0"/>
              <a:t> </a:t>
            </a:r>
            <a:endParaRPr lang="de-DE" sz="1400" b="0" strike="noStrike" spc="-1" dirty="0"/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1400" b="0" strike="noStrike" spc="-1" dirty="0"/>
          </a:p>
          <a:p>
            <a:pPr marL="285750" indent="-285750">
              <a:lnSpc>
                <a:spcPct val="90000"/>
              </a:lnSpc>
              <a:spcBef>
                <a:spcPts val="1001"/>
              </a:spcBef>
              <a:buFont typeface="Wingdings" panose="05000000000000000000" pitchFamily="2" charset="2"/>
              <a:buChar char="Ø"/>
            </a:pPr>
            <a:r>
              <a:rPr lang="de-DE" sz="1400" b="0" strike="noStrike" spc="-1" dirty="0"/>
              <a:t>einheitliches &amp; externes Rechnernetz mit Schnittstellenzugriff</a:t>
            </a:r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1400" b="0" strike="noStrike" spc="-1" dirty="0"/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1400" b="0" strike="noStrike" spc="-1" dirty="0"/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1400" b="0" strike="noStrike" spc="-1" dirty="0"/>
          </a:p>
        </p:txBody>
      </p:sp>
      <p:sp>
        <p:nvSpPr>
          <p:cNvPr id="106" name="Rectangle 9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98C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fik 4"/>
          <p:cNvPicPr/>
          <p:nvPr/>
        </p:nvPicPr>
        <p:blipFill>
          <a:blip r:embed="rId3"/>
          <a:stretch/>
        </p:blipFill>
        <p:spPr>
          <a:xfrm>
            <a:off x="9169546" y="2797553"/>
            <a:ext cx="1647238" cy="12628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techgenix.com/tgwordpress/wp-content/uploads/2019/07/cloud-computing-Shutterstock.jpg">
            <a:extLst>
              <a:ext uri="{FF2B5EF4-FFF2-40B4-BE49-F238E27FC236}">
                <a16:creationId xmlns:a16="http://schemas.microsoft.com/office/drawing/2014/main" id="{23C71E50-2C67-4071-A6FB-DBC6BE809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8" t="-1" r="26859" b="-1"/>
          <a:stretch/>
        </p:blipFill>
        <p:spPr bwMode="auto">
          <a:xfrm>
            <a:off x="3207656" y="-3"/>
            <a:ext cx="8984343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89" name="TextShape 1"/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3600" b="1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Geschichte Cloud Computing</a:t>
            </a:r>
          </a:p>
        </p:txBody>
      </p:sp>
      <p:graphicFrame>
        <p:nvGraphicFramePr>
          <p:cNvPr id="92" name="TextShape 2">
            <a:extLst>
              <a:ext uri="{FF2B5EF4-FFF2-40B4-BE49-F238E27FC236}">
                <a16:creationId xmlns:a16="http://schemas.microsoft.com/office/drawing/2014/main" id="{95CC2373-7543-44D2-A9E9-F6266B73C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053421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F2974790-8852-4217-8EC5-00AD6F9A5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AE485DA-524A-4260-9FC8-98FAACAFF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6B58B403-6C75-44AB-AE71-97BF1EB56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">
              <a:extLst>
                <a:ext uri="{FF2B5EF4-FFF2-40B4-BE49-F238E27FC236}">
                  <a16:creationId xmlns:a16="http://schemas.microsoft.com/office/drawing/2014/main" id="{F012B86A-CF90-40CF-8B77-C382530E39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">
              <a:extLst>
                <a:ext uri="{FF2B5EF4-FFF2-40B4-BE49-F238E27FC236}">
                  <a16:creationId xmlns:a16="http://schemas.microsoft.com/office/drawing/2014/main" id="{77EB535E-0753-4F7A-8E6A-A6BB3A3A4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">
              <a:extLst>
                <a:ext uri="{FF2B5EF4-FFF2-40B4-BE49-F238E27FC236}">
                  <a16:creationId xmlns:a16="http://schemas.microsoft.com/office/drawing/2014/main" id="{6EA7969D-0525-4972-A406-A3ECCFB90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9">
              <a:extLst>
                <a:ext uri="{FF2B5EF4-FFF2-40B4-BE49-F238E27FC236}">
                  <a16:creationId xmlns:a16="http://schemas.microsoft.com/office/drawing/2014/main" id="{111A00F7-1251-40DA-95AA-8EB5A776D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3B034E9C-0B6D-4740-B839-339A3CFE9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79BDE6BB-D9F6-4547-A3D5-0410D5686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0B171098-0659-4752-BCA7-80539A02B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">
              <a:extLst>
                <a:ext uri="{FF2B5EF4-FFF2-40B4-BE49-F238E27FC236}">
                  <a16:creationId xmlns:a16="http://schemas.microsoft.com/office/drawing/2014/main" id="{19BB0F73-3E8F-4DB3-B047-5C5FAB474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">
              <a:extLst>
                <a:ext uri="{FF2B5EF4-FFF2-40B4-BE49-F238E27FC236}">
                  <a16:creationId xmlns:a16="http://schemas.microsoft.com/office/drawing/2014/main" id="{11EC89ED-7CE2-455E-9D3D-4F4F0884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5">
              <a:extLst>
                <a:ext uri="{FF2B5EF4-FFF2-40B4-BE49-F238E27FC236}">
                  <a16:creationId xmlns:a16="http://schemas.microsoft.com/office/drawing/2014/main" id="{A6116FC0-48C5-47DE-BEDD-5D395F751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540BFDCD-3B77-492C-A402-463DDC8C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7">
              <a:extLst>
                <a:ext uri="{FF2B5EF4-FFF2-40B4-BE49-F238E27FC236}">
                  <a16:creationId xmlns:a16="http://schemas.microsoft.com/office/drawing/2014/main" id="{602FA0AD-30A8-4863-A785-0D72E7D6E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8">
              <a:extLst>
                <a:ext uri="{FF2B5EF4-FFF2-40B4-BE49-F238E27FC236}">
                  <a16:creationId xmlns:a16="http://schemas.microsoft.com/office/drawing/2014/main" id="{F99711A0-AA25-427D-B4CB-45817E61F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9">
              <a:extLst>
                <a:ext uri="{FF2B5EF4-FFF2-40B4-BE49-F238E27FC236}">
                  <a16:creationId xmlns:a16="http://schemas.microsoft.com/office/drawing/2014/main" id="{E0D52CC1-593C-4216-A5D3-5839D9F72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0">
              <a:extLst>
                <a:ext uri="{FF2B5EF4-FFF2-40B4-BE49-F238E27FC236}">
                  <a16:creationId xmlns:a16="http://schemas.microsoft.com/office/drawing/2014/main" id="{E782A25F-17DE-4DC0-A536-76DCD24A8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1">
              <a:extLst>
                <a:ext uri="{FF2B5EF4-FFF2-40B4-BE49-F238E27FC236}">
                  <a16:creationId xmlns:a16="http://schemas.microsoft.com/office/drawing/2014/main" id="{9367600B-A73C-4101-8DA7-C76EDDACF1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2">
              <a:extLst>
                <a:ext uri="{FF2B5EF4-FFF2-40B4-BE49-F238E27FC236}">
                  <a16:creationId xmlns:a16="http://schemas.microsoft.com/office/drawing/2014/main" id="{F432540E-8D0F-4CC2-8F09-378A28D61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3">
              <a:extLst>
                <a:ext uri="{FF2B5EF4-FFF2-40B4-BE49-F238E27FC236}">
                  <a16:creationId xmlns:a16="http://schemas.microsoft.com/office/drawing/2014/main" id="{EAE46CBD-5B80-44B6-AA1C-75E3684D9E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4">
              <a:extLst>
                <a:ext uri="{FF2B5EF4-FFF2-40B4-BE49-F238E27FC236}">
                  <a16:creationId xmlns:a16="http://schemas.microsoft.com/office/drawing/2014/main" id="{C4B1D7D7-5EFC-42D4-A6F3-49D60C396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5">
              <a:extLst>
                <a:ext uri="{FF2B5EF4-FFF2-40B4-BE49-F238E27FC236}">
                  <a16:creationId xmlns:a16="http://schemas.microsoft.com/office/drawing/2014/main" id="{A43C462C-E5B7-4580-8853-16A0D4F34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35421DC-A006-4825-B62F-7DE8D0DE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894FD15-2E33-4234-8160-FF85F03A4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4" name="Grafik 8"/>
          <p:cNvPicPr/>
          <p:nvPr/>
        </p:nvPicPr>
        <p:blipFill>
          <a:blip r:embed="rId3"/>
          <a:stretch/>
        </p:blipFill>
        <p:spPr>
          <a:xfrm>
            <a:off x="7659095" y="-20050"/>
            <a:ext cx="4575438" cy="33728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9" name="Isosceles Triangle 22">
            <a:extLst>
              <a:ext uri="{FF2B5EF4-FFF2-40B4-BE49-F238E27FC236}">
                <a16:creationId xmlns:a16="http://schemas.microsoft.com/office/drawing/2014/main" id="{6F4A2966-7C28-405D-BB02-5E542A255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58D9839-C203-4964-B486-7C0FFFDE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Shape 1"/>
          <p:cNvSpPr txBox="1"/>
          <p:nvPr/>
        </p:nvSpPr>
        <p:spPr>
          <a:xfrm>
            <a:off x="873978" y="1718735"/>
            <a:ext cx="5767566" cy="1072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0" strike="noStrike" spc="-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Verwendung Cloud Computing</a:t>
            </a:r>
          </a:p>
        </p:txBody>
      </p:sp>
      <p:sp>
        <p:nvSpPr>
          <p:cNvPr id="92" name="TextShape 2"/>
          <p:cNvSpPr txBox="1"/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FFFFFE"/>
                </a:solidFill>
              </a:rPr>
              <a:t>Software as a Service (SaaS)</a:t>
            </a: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</a:pPr>
            <a:r>
              <a:rPr lang="en-US" sz="1600" b="0" strike="noStrike" spc="-1" dirty="0">
                <a:solidFill>
                  <a:srgbClr val="FFFFFE"/>
                </a:solidFill>
              </a:rPr>
              <a:t>- Microsoft Office 365, Google Apps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FFFFFE"/>
                </a:solidFill>
              </a:rPr>
              <a:t>Platform as a Service (PaaS)</a:t>
            </a: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</a:pPr>
            <a:r>
              <a:rPr lang="en-US" sz="1600" b="0" strike="noStrike" spc="-1" dirty="0">
                <a:solidFill>
                  <a:srgbClr val="FFFFFE"/>
                </a:solidFill>
              </a:rPr>
              <a:t>- SAP Cloud Platform, Microsoft Azure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1600" b="0" strike="noStrike" spc="-1" dirty="0">
                <a:solidFill>
                  <a:srgbClr val="FFFFFE"/>
                </a:solidFill>
              </a:rPr>
              <a:t>Infrastructure as a Service (IaaS)</a:t>
            </a:r>
          </a:p>
          <a:p>
            <a:pPr lvl="1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</a:pPr>
            <a:r>
              <a:rPr lang="en-US" sz="1600" strike="noStrike" spc="-1" dirty="0">
                <a:solidFill>
                  <a:srgbClr val="FFFFFE"/>
                </a:solidFill>
              </a:rPr>
              <a:t>-</a:t>
            </a:r>
            <a:r>
              <a:rPr lang="en-US" sz="1600" b="1" strike="noStrike" spc="-1" dirty="0">
                <a:solidFill>
                  <a:srgbClr val="FFFFFE"/>
                </a:solidFill>
              </a:rPr>
              <a:t> AWS</a:t>
            </a:r>
            <a:endParaRPr lang="en-US" sz="1600" b="0" strike="noStrike" spc="-1" dirty="0">
              <a:solidFill>
                <a:srgbClr val="FFFFFE"/>
              </a:solidFill>
            </a:endParaRPr>
          </a:p>
        </p:txBody>
      </p:sp>
      <p:pic>
        <p:nvPicPr>
          <p:cNvPr id="93" name="Grafik 6"/>
          <p:cNvPicPr/>
          <p:nvPr/>
        </p:nvPicPr>
        <p:blipFill>
          <a:blip r:embed="rId4"/>
          <a:stretch/>
        </p:blipFill>
        <p:spPr>
          <a:xfrm>
            <a:off x="7572327" y="2789239"/>
            <a:ext cx="4716686" cy="454120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54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2"/>
          <p:cNvPicPr/>
          <p:nvPr/>
        </p:nvPicPr>
        <p:blipFill>
          <a:blip r:embed="rId2"/>
          <a:srcRect b="6249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Amazon Web Services</a:t>
            </a: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 (</a:t>
            </a:r>
            <a:r>
              <a:rPr lang="en-US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AWS</a:t>
            </a:r>
            <a:r>
              <a:rPr lang="en-US" sz="44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)</a:t>
            </a:r>
            <a:endParaRPr lang="en-US" sz="4400" b="0" strike="noStrike" spc="-1">
              <a:latin typeface="Arial"/>
            </a:endParaRPr>
          </a:p>
        </p:txBody>
      </p:sp>
      <p:grpSp>
        <p:nvGrpSpPr>
          <p:cNvPr id="98" name="Group 2"/>
          <p:cNvGrpSpPr/>
          <p:nvPr/>
        </p:nvGrpSpPr>
        <p:grpSpPr>
          <a:xfrm>
            <a:off x="1407240" y="2812320"/>
            <a:ext cx="9376560" cy="2376720"/>
            <a:chOff x="1407240" y="2812320"/>
            <a:chExt cx="9376560" cy="2376720"/>
          </a:xfrm>
        </p:grpSpPr>
        <p:sp>
          <p:nvSpPr>
            <p:cNvPr id="99" name="CustomShape 3"/>
            <p:cNvSpPr/>
            <p:nvPr/>
          </p:nvSpPr>
          <p:spPr>
            <a:xfrm>
              <a:off x="1811520" y="2812320"/>
              <a:ext cx="1263240" cy="126324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4"/>
            <p:cNvSpPr/>
            <p:nvPr/>
          </p:nvSpPr>
          <p:spPr>
            <a:xfrm>
              <a:off x="2080800" y="3081600"/>
              <a:ext cx="724320" cy="72432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5"/>
            <p:cNvSpPr/>
            <p:nvPr/>
          </p:nvSpPr>
          <p:spPr>
            <a:xfrm>
              <a:off x="1407240" y="4470120"/>
              <a:ext cx="207144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805"/>
                </a:spcAft>
              </a:pPr>
              <a:r>
                <a:rPr lang="en-US" sz="2300" b="0" strike="noStrike" cap="all" spc="-1">
                  <a:solidFill>
                    <a:srgbClr val="FFFFFF"/>
                  </a:solidFill>
                  <a:latin typeface="Calibri"/>
                  <a:ea typeface="DejaVu Sans"/>
                </a:rPr>
                <a:t>Sicherheit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02" name="CustomShape 6"/>
            <p:cNvSpPr/>
            <p:nvPr/>
          </p:nvSpPr>
          <p:spPr>
            <a:xfrm>
              <a:off x="4246560" y="2812320"/>
              <a:ext cx="1263240" cy="126324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7"/>
            <p:cNvSpPr/>
            <p:nvPr/>
          </p:nvSpPr>
          <p:spPr>
            <a:xfrm>
              <a:off x="4515840" y="3081600"/>
              <a:ext cx="724320" cy="72432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8"/>
            <p:cNvSpPr/>
            <p:nvPr/>
          </p:nvSpPr>
          <p:spPr>
            <a:xfrm>
              <a:off x="3842280" y="4470120"/>
              <a:ext cx="207144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805"/>
                </a:spcAft>
              </a:pPr>
              <a:r>
                <a:rPr lang="en-US" sz="2300" b="0" strike="noStrike" cap="all" spc="-1">
                  <a:solidFill>
                    <a:srgbClr val="FFFFFF"/>
                  </a:solidFill>
                  <a:latin typeface="Calibri"/>
                  <a:ea typeface="DejaVu Sans"/>
                </a:rPr>
                <a:t>Dynamischer Speicherplatz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05" name="CustomShape 9"/>
            <p:cNvSpPr/>
            <p:nvPr/>
          </p:nvSpPr>
          <p:spPr>
            <a:xfrm>
              <a:off x="6681600" y="2812320"/>
              <a:ext cx="1263240" cy="126324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0"/>
            <p:cNvSpPr/>
            <p:nvPr/>
          </p:nvSpPr>
          <p:spPr>
            <a:xfrm>
              <a:off x="6950880" y="3081600"/>
              <a:ext cx="724320" cy="72432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11"/>
            <p:cNvSpPr/>
            <p:nvPr/>
          </p:nvSpPr>
          <p:spPr>
            <a:xfrm>
              <a:off x="6277320" y="4470120"/>
              <a:ext cx="207144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805"/>
                </a:spcAft>
              </a:pPr>
              <a:r>
                <a:rPr lang="en-US" sz="2300" b="0" strike="noStrike" cap="all" spc="-1">
                  <a:solidFill>
                    <a:srgbClr val="FFFFFF"/>
                  </a:solidFill>
                  <a:latin typeface="Calibri"/>
                  <a:ea typeface="DejaVu Sans"/>
                </a:rPr>
                <a:t>Server Kosten</a:t>
              </a:r>
              <a:endParaRPr lang="en-US" sz="2300" b="0" strike="noStrike" spc="-1">
                <a:latin typeface="Arial"/>
              </a:endParaRPr>
            </a:p>
          </p:txBody>
        </p:sp>
        <p:sp>
          <p:nvSpPr>
            <p:cNvPr id="108" name="CustomShape 12"/>
            <p:cNvSpPr/>
            <p:nvPr/>
          </p:nvSpPr>
          <p:spPr>
            <a:xfrm>
              <a:off x="9116640" y="2812320"/>
              <a:ext cx="1263240" cy="1263240"/>
            </a:xfrm>
            <a:prstGeom prst="ellipse">
              <a:avLst/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13"/>
            <p:cNvSpPr/>
            <p:nvPr/>
          </p:nvSpPr>
          <p:spPr>
            <a:xfrm>
              <a:off x="9385920" y="3081600"/>
              <a:ext cx="724320" cy="72432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14"/>
            <p:cNvSpPr/>
            <p:nvPr/>
          </p:nvSpPr>
          <p:spPr>
            <a:xfrm>
              <a:off x="8712360" y="4470120"/>
              <a:ext cx="2071440" cy="718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/>
            <a:lstStyle/>
            <a:p>
              <a:pPr algn="ctr">
                <a:lnSpc>
                  <a:spcPct val="100000"/>
                </a:lnSpc>
                <a:spcAft>
                  <a:spcPts val="805"/>
                </a:spcAft>
              </a:pPr>
              <a:r>
                <a:rPr lang="en-US" sz="2300" b="0" strike="noStrike" cap="all" spc="-1">
                  <a:solidFill>
                    <a:srgbClr val="FFFFFF"/>
                  </a:solidFill>
                  <a:latin typeface="Calibri"/>
                  <a:ea typeface="DejaVu Sans"/>
                </a:rPr>
                <a:t>Eigene AWS Konsole</a:t>
              </a:r>
              <a:endParaRPr lang="en-US" sz="2300" b="0" strike="noStrike" spc="-1">
                <a:latin typeface="Arial"/>
              </a:endParaRPr>
            </a:p>
          </p:txBody>
        </p:sp>
      </p:grpSp>
      <p:grpSp>
        <p:nvGrpSpPr>
          <p:cNvPr id="111" name="Group 15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5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AWS office">
            <a:extLst>
              <a:ext uri="{FF2B5EF4-FFF2-40B4-BE49-F238E27FC236}">
                <a16:creationId xmlns:a16="http://schemas.microsoft.com/office/drawing/2014/main" id="{ABC2BD95-7CCF-4D2C-886B-9F5F5C008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14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CustomShape 1"/>
          <p:cNvSpPr/>
          <p:nvPr/>
        </p:nvSpPr>
        <p:spPr>
          <a:xfrm>
            <a:off x="359421" y="2514126"/>
            <a:ext cx="4329514" cy="18297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de-DE" sz="5400" b="1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Geschichte</a:t>
            </a:r>
            <a:r>
              <a:rPr lang="en-US" sz="4000" b="0" strike="noStrike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CustomShape 2"/>
          <p:cNvSpPr/>
          <p:nvPr/>
        </p:nvSpPr>
        <p:spPr>
          <a:xfrm>
            <a:off x="4876886" y="1484962"/>
            <a:ext cx="5744685" cy="472627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1" strike="noStrike" spc="-1" dirty="0">
                <a:solidFill>
                  <a:schemeClr val="tx1">
                    <a:lumMod val="95000"/>
                  </a:schemeClr>
                </a:solidFill>
              </a:rPr>
              <a:t>Erste AWS Plattform 2002 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1" strike="noStrike" spc="-1" dirty="0">
                <a:solidFill>
                  <a:schemeClr val="tx1">
                    <a:lumMod val="95000"/>
                  </a:schemeClr>
                </a:solidFill>
                <a:uFillTx/>
              </a:rPr>
              <a:t>Simple Queue Service</a:t>
            </a:r>
            <a:r>
              <a:rPr lang="de-DE" sz="2800" b="1" strike="noStrike" spc="-1" dirty="0">
                <a:solidFill>
                  <a:schemeClr val="tx1">
                    <a:lumMod val="95000"/>
                  </a:schemeClr>
                </a:solidFill>
              </a:rPr>
              <a:t> (SQS)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1" strike="noStrike" spc="-1" dirty="0">
                <a:solidFill>
                  <a:schemeClr val="tx1">
                    <a:lumMod val="95000"/>
                  </a:schemeClr>
                </a:solidFill>
              </a:rPr>
              <a:t>Amazon S3 und AWS 2006</a:t>
            </a:r>
          </a:p>
          <a:p>
            <a:pPr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de-DE" sz="2800" b="1" strike="noStrike" spc="-1" dirty="0" err="1">
                <a:solidFill>
                  <a:schemeClr val="tx1">
                    <a:lumMod val="95000"/>
                  </a:schemeClr>
                </a:solidFill>
              </a:rPr>
              <a:t>Skill</a:t>
            </a:r>
            <a:r>
              <a:rPr lang="de-DE" sz="2800" b="1" strike="noStrike" spc="-1" dirty="0">
                <a:solidFill>
                  <a:schemeClr val="tx1">
                    <a:lumMod val="95000"/>
                  </a:schemeClr>
                </a:solidFill>
              </a:rPr>
              <a:t> Standardisation Training 2013 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de-DE" sz="2800" b="1" strike="noStrike" spc="-1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endParaRPr lang="de-DE" sz="2000" b="0" strike="noStrike" spc="-1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0"/>
            <a:ext cx="4653360" cy="68569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"/>
          <p:cNvSpPr/>
          <p:nvPr/>
        </p:nvSpPr>
        <p:spPr>
          <a:xfrm>
            <a:off x="643320" y="623520"/>
            <a:ext cx="3362760" cy="1605960"/>
          </a:xfrm>
          <a:prstGeom prst="rect">
            <a:avLst/>
          </a:prstGeom>
          <a:noFill/>
          <a:ln w="190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Servers und Verfügbarkeit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43320" y="2638080"/>
            <a:ext cx="3362760" cy="34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69 Server Standorte in 22 Regionen</a:t>
            </a:r>
            <a:endParaRPr lang="en-US" sz="20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Weltweit Verfügbar</a:t>
            </a:r>
            <a:endParaRPr lang="en-US" sz="20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4 Neue Lokationen in Kürze verfügbar</a:t>
            </a:r>
            <a:endParaRPr lang="en-US" sz="20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8.9 Milliarde in 2019 Q3</a:t>
            </a:r>
            <a:endParaRPr lang="en-US" sz="2000" b="0" strike="noStrike" spc="-1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  <a:ea typeface="DejaVu Sans"/>
              </a:rPr>
              <a:t>Mehr als 1 Million Nutzer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000" b="0" strike="noStrike" spc="-1">
              <a:latin typeface="Arial"/>
            </a:endParaRPr>
          </a:p>
        </p:txBody>
      </p:sp>
      <p:pic>
        <p:nvPicPr>
          <p:cNvPr id="118" name="Picture 2"/>
          <p:cNvPicPr/>
          <p:nvPr/>
        </p:nvPicPr>
        <p:blipFill>
          <a:blip r:embed="rId2"/>
          <a:stretch/>
        </p:blipFill>
        <p:spPr>
          <a:xfrm>
            <a:off x="4786920" y="1590480"/>
            <a:ext cx="7319520" cy="41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Widescreen</PresentationFormat>
  <Paragraphs>72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Avenir Next LT Pro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Nikolay Vasilev</dc:creator>
  <cp:lastModifiedBy>Aldyab, Osama</cp:lastModifiedBy>
  <cp:revision>31</cp:revision>
  <dcterms:created xsi:type="dcterms:W3CDTF">2019-12-03T09:15:19Z</dcterms:created>
  <dcterms:modified xsi:type="dcterms:W3CDTF">2019-12-05T15:07:57Z</dcterms:modified>
</cp:coreProperties>
</file>